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4"/>
    <p:sldMasterId id="2147483771" r:id="rId5"/>
    <p:sldMasterId id="2147483863" r:id="rId6"/>
    <p:sldMasterId id="2147483817" r:id="rId7"/>
    <p:sldMasterId id="2147483927" r:id="rId8"/>
  </p:sldMasterIdLst>
  <p:notesMasterIdLst>
    <p:notesMasterId r:id="rId12"/>
  </p:notesMasterIdLst>
  <p:handoutMasterIdLst>
    <p:handoutMasterId r:id="rId13"/>
  </p:handoutMasterIdLst>
  <p:sldIdLst>
    <p:sldId id="319" r:id="rId9"/>
    <p:sldId id="321" r:id="rId10"/>
    <p:sldId id="32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792C21D-9C31-DAEC-E611-E76D7525B8BA}" name="Hannah.King" initials="H" userId="S::hlk63@open.ac.uk::a66496f2-2df4-4361-8801-89f9e25bfc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FFD7"/>
    <a:srgbClr val="4F9AE9"/>
    <a:srgbClr val="CAD2FF"/>
    <a:srgbClr val="060645"/>
    <a:srgbClr val="FFD7FD"/>
    <a:srgbClr val="FF8A76"/>
    <a:srgbClr val="FFB4FF"/>
    <a:srgbClr val="D6FFF2"/>
    <a:srgbClr val="FEE3E9"/>
    <a:srgbClr val="BA84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091709-DA76-45A6-91C4-5CD620C93164}" v="2" dt="2026-08-11T11:16:49.5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40"/>
    <p:restoredTop sz="86563"/>
  </p:normalViewPr>
  <p:slideViewPr>
    <p:cSldViewPr snapToGrid="0">
      <p:cViewPr varScale="1">
        <p:scale>
          <a:sx n="96" d="100"/>
          <a:sy n="96" d="100"/>
        </p:scale>
        <p:origin x="990" y="72"/>
      </p:cViewPr>
      <p:guideLst>
        <p:guide orient="horz" pos="2160"/>
        <p:guide pos="3840"/>
      </p:guideLst>
    </p:cSldViewPr>
  </p:slideViewPr>
  <p:outlineViewPr>
    <p:cViewPr>
      <p:scale>
        <a:sx n="33" d="100"/>
        <a:sy n="33" d="100"/>
      </p:scale>
      <p:origin x="0" y="-21472"/>
    </p:cViewPr>
  </p:outlineViewPr>
  <p:notesTextViewPr>
    <p:cViewPr>
      <p:scale>
        <a:sx n="1" d="1"/>
        <a:sy n="1" d="1"/>
      </p:scale>
      <p:origin x="0" y="0"/>
    </p:cViewPr>
  </p:notesTextViewPr>
  <p:sorterViewPr>
    <p:cViewPr>
      <p:scale>
        <a:sx n="1" d="1"/>
        <a:sy n="1" d="1"/>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2.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mma.Ryan-Blackwell" userId="b87578dd-57d8-4720-b193-955b834ad901" providerId="ADAL" clId="{46477F94-E665-4429-B5E2-CEA2335F52F4}"/>
    <pc:docChg chg="undo custSel addSld delSld modSld">
      <pc:chgData name="Gemma.Ryan-Blackwell" userId="b87578dd-57d8-4720-b193-955b834ad901" providerId="ADAL" clId="{46477F94-E665-4429-B5E2-CEA2335F52F4}" dt="2026-08-11T11:16:49.583" v="619"/>
      <pc:docMkLst>
        <pc:docMk/>
      </pc:docMkLst>
      <pc:sldChg chg="addSp delSp modSp add mod modAnim">
        <pc:chgData name="Gemma.Ryan-Blackwell" userId="b87578dd-57d8-4720-b193-955b834ad901" providerId="ADAL" clId="{46477F94-E665-4429-B5E2-CEA2335F52F4}" dt="2026-08-11T11:16:49.583" v="619"/>
        <pc:sldMkLst>
          <pc:docMk/>
          <pc:sldMk cId="345925799" sldId="321"/>
        </pc:sldMkLst>
        <pc:spChg chg="add del mod">
          <ac:chgData name="Gemma.Ryan-Blackwell" userId="b87578dd-57d8-4720-b193-955b834ad901" providerId="ADAL" clId="{46477F94-E665-4429-B5E2-CEA2335F52F4}" dt="2026-08-11T11:15:42.806" v="618" actId="478"/>
          <ac:spMkLst>
            <pc:docMk/>
            <pc:sldMk cId="345925799" sldId="321"/>
            <ac:spMk id="3" creationId="{752BA14C-0C9D-8F1C-9F32-8CC0552DEAAD}"/>
          </ac:spMkLst>
        </pc:spChg>
        <pc:spChg chg="del">
          <ac:chgData name="Gemma.Ryan-Blackwell" userId="b87578dd-57d8-4720-b193-955b834ad901" providerId="ADAL" clId="{46477F94-E665-4429-B5E2-CEA2335F52F4}" dt="2026-08-11T11:15:40.445" v="617" actId="478"/>
          <ac:spMkLst>
            <pc:docMk/>
            <pc:sldMk cId="345925799" sldId="321"/>
            <ac:spMk id="9" creationId="{7BC2CB6B-52FC-89B3-50E0-3226357FFABA}"/>
          </ac:spMkLst>
        </pc:spChg>
        <pc:spChg chg="mod">
          <ac:chgData name="Gemma.Ryan-Blackwell" userId="b87578dd-57d8-4720-b193-955b834ad901" providerId="ADAL" clId="{46477F94-E665-4429-B5E2-CEA2335F52F4}" dt="2026-08-11T11:15:36.078" v="616" actId="20577"/>
          <ac:spMkLst>
            <pc:docMk/>
            <pc:sldMk cId="345925799" sldId="321"/>
            <ac:spMk id="10" creationId="{9BC79E33-C9C0-9605-CF23-4A9B7AD53C99}"/>
          </ac:spMkLst>
        </pc:spChg>
        <pc:picChg chg="add mod">
          <ac:chgData name="Gemma.Ryan-Blackwell" userId="b87578dd-57d8-4720-b193-955b834ad901" providerId="ADAL" clId="{46477F94-E665-4429-B5E2-CEA2335F52F4}" dt="2026-08-11T11:16:49.583" v="619"/>
          <ac:picMkLst>
            <pc:docMk/>
            <pc:sldMk cId="345925799" sldId="321"/>
            <ac:picMk id="4" creationId="{4451587C-5970-35C0-246E-EE848B2A4BF5}"/>
          </ac:picMkLst>
        </pc:picChg>
      </pc:sldChg>
      <pc:sldChg chg="new del">
        <pc:chgData name="Gemma.Ryan-Blackwell" userId="b87578dd-57d8-4720-b193-955b834ad901" providerId="ADAL" clId="{46477F94-E665-4429-B5E2-CEA2335F52F4}" dt="2026-08-11T11:15:27.078" v="595" actId="680"/>
        <pc:sldMkLst>
          <pc:docMk/>
          <pc:sldMk cId="2882190848" sldId="32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50AFA1-2D98-83E6-6B45-1BA4EFFA09C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Poppins" panose="00000500000000000000" pitchFamily="2" charset="0"/>
            </a:endParaRPr>
          </a:p>
        </p:txBody>
      </p:sp>
      <p:sp>
        <p:nvSpPr>
          <p:cNvPr id="3" name="Date Placeholder 2">
            <a:extLst>
              <a:ext uri="{FF2B5EF4-FFF2-40B4-BE49-F238E27FC236}">
                <a16:creationId xmlns:a16="http://schemas.microsoft.com/office/drawing/2014/main" id="{2F292458-5F54-BBF5-A700-E864B64DF8C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BE0FF1-B4C8-4A7A-A50B-9837D279A5B3}" type="datetimeFigureOut">
              <a:rPr lang="en-GB" smtClean="0">
                <a:latin typeface="Poppins" panose="00000500000000000000" pitchFamily="2" charset="0"/>
              </a:rPr>
              <a:t>11/08/2026</a:t>
            </a:fld>
            <a:endParaRPr lang="en-GB">
              <a:latin typeface="Poppins" panose="00000500000000000000" pitchFamily="2" charset="0"/>
            </a:endParaRPr>
          </a:p>
        </p:txBody>
      </p:sp>
      <p:sp>
        <p:nvSpPr>
          <p:cNvPr id="4" name="Footer Placeholder 3">
            <a:extLst>
              <a:ext uri="{FF2B5EF4-FFF2-40B4-BE49-F238E27FC236}">
                <a16:creationId xmlns:a16="http://schemas.microsoft.com/office/drawing/2014/main" id="{0D685C0A-89EE-3D17-E818-2781A8FCA10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Poppins" panose="00000500000000000000" pitchFamily="2" charset="0"/>
            </a:endParaRPr>
          </a:p>
        </p:txBody>
      </p:sp>
      <p:sp>
        <p:nvSpPr>
          <p:cNvPr id="5" name="Slide Number Placeholder 4">
            <a:extLst>
              <a:ext uri="{FF2B5EF4-FFF2-40B4-BE49-F238E27FC236}">
                <a16:creationId xmlns:a16="http://schemas.microsoft.com/office/drawing/2014/main" id="{B159F12D-2392-5BCA-470C-1326218C7E5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9D0D4E1-3C06-412A-A8F6-CECF698F9984}" type="slidenum">
              <a:rPr lang="en-GB" smtClean="0">
                <a:latin typeface="Poppins" panose="00000500000000000000" pitchFamily="2" charset="0"/>
              </a:rPr>
              <a:t>‹#›</a:t>
            </a:fld>
            <a:endParaRPr lang="en-GB">
              <a:latin typeface="Poppins" panose="00000500000000000000" pitchFamily="2" charset="0"/>
            </a:endParaRPr>
          </a:p>
        </p:txBody>
      </p:sp>
    </p:spTree>
    <p:extLst>
      <p:ext uri="{BB962C8B-B14F-4D97-AF65-F5344CB8AC3E}">
        <p14:creationId xmlns:p14="http://schemas.microsoft.com/office/powerpoint/2010/main" val="355981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oppins" panose="00000500000000000000"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oppins" panose="00000500000000000000" pitchFamily="2" charset="0"/>
              </a:defRPr>
            </a:lvl1pPr>
          </a:lstStyle>
          <a:p>
            <a:fld id="{816C2FE4-2A89-2C48-B077-AF8EE4693F31}" type="datetimeFigureOut">
              <a:rPr lang="en-US" smtClean="0"/>
              <a:pPr/>
              <a:t>8/11/2026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oppins" panose="00000500000000000000"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oppins" panose="00000500000000000000" pitchFamily="2" charset="0"/>
              </a:defRPr>
            </a:lvl1pPr>
          </a:lstStyle>
          <a:p>
            <a:fld id="{8CCD80B4-3417-B74B-BDCD-C7836226A258}" type="slidenum">
              <a:rPr lang="en-US" smtClean="0"/>
              <a:pPr/>
              <a:t>‹#›</a:t>
            </a:fld>
            <a:endParaRPr lang="en-US"/>
          </a:p>
        </p:txBody>
      </p:sp>
    </p:spTree>
    <p:extLst>
      <p:ext uri="{BB962C8B-B14F-4D97-AF65-F5344CB8AC3E}">
        <p14:creationId xmlns:p14="http://schemas.microsoft.com/office/powerpoint/2010/main" val="583720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oppins" panose="00000500000000000000" pitchFamily="2" charset="0"/>
        <a:ea typeface="+mn-ea"/>
        <a:cs typeface="+mn-cs"/>
      </a:defRPr>
    </a:lvl1pPr>
    <a:lvl2pPr marL="457200" algn="l" defTabSz="914400" rtl="0" eaLnBrk="1" latinLnBrk="0" hangingPunct="1">
      <a:defRPr sz="1200" kern="1200">
        <a:solidFill>
          <a:schemeClr val="tx1"/>
        </a:solidFill>
        <a:latin typeface="Poppins" panose="00000500000000000000" pitchFamily="2" charset="0"/>
        <a:ea typeface="+mn-ea"/>
        <a:cs typeface="+mn-cs"/>
      </a:defRPr>
    </a:lvl2pPr>
    <a:lvl3pPr marL="914400" algn="l" defTabSz="914400" rtl="0" eaLnBrk="1" latinLnBrk="0" hangingPunct="1">
      <a:defRPr sz="1200" kern="1200">
        <a:solidFill>
          <a:schemeClr val="tx1"/>
        </a:solidFill>
        <a:latin typeface="Poppins" panose="00000500000000000000" pitchFamily="2" charset="0"/>
        <a:ea typeface="+mn-ea"/>
        <a:cs typeface="+mn-cs"/>
      </a:defRPr>
    </a:lvl3pPr>
    <a:lvl4pPr marL="1371600" algn="l" defTabSz="914400" rtl="0" eaLnBrk="1" latinLnBrk="0" hangingPunct="1">
      <a:defRPr sz="1200" kern="1200">
        <a:solidFill>
          <a:schemeClr val="tx1"/>
        </a:solidFill>
        <a:latin typeface="Poppins" panose="00000500000000000000" pitchFamily="2" charset="0"/>
        <a:ea typeface="+mn-ea"/>
        <a:cs typeface="+mn-cs"/>
      </a:defRPr>
    </a:lvl4pPr>
    <a:lvl5pPr marL="1828800" algn="l" defTabSz="914400" rtl="0" eaLnBrk="1" latinLnBrk="0" hangingPunct="1">
      <a:defRPr sz="1200" kern="1200">
        <a:solidFill>
          <a:schemeClr val="tx1"/>
        </a:solidFill>
        <a:latin typeface="Poppins"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4.xml"/><Relationship Id="rId5" Type="http://schemas.openxmlformats.org/officeDocument/2006/relationships/image" Target="../media/image13.pn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Master" Target="../slideMasters/slideMaster4.xml"/><Relationship Id="rId5" Type="http://schemas.openxmlformats.org/officeDocument/2006/relationships/image" Target="../media/image13.png"/><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Master" Target="../slideMasters/slideMaster4.xml"/><Relationship Id="rId5" Type="http://schemas.openxmlformats.org/officeDocument/2006/relationships/image" Target="../media/image13.png"/><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13.png"/><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13.png"/><Relationship Id="rId4"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13.png"/><Relationship Id="rId4" Type="http://schemas.openxmlformats.org/officeDocument/2006/relationships/image" Target="../media/image8.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13.png"/><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13.png"/><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3.pn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4.pn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5.pn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6.pn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13.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8" y="0"/>
            <a:ext cx="6098726" cy="3810000"/>
          </a:xfrm>
          <a:custGeom>
            <a:avLst/>
            <a:gdLst>
              <a:gd name="connsiteX0" fmla="*/ 1626032 w 7810500"/>
              <a:gd name="connsiteY0" fmla="*/ 0 h 3810000"/>
              <a:gd name="connsiteX1" fmla="*/ 6184468 w 7810500"/>
              <a:gd name="connsiteY1" fmla="*/ 0 h 3810000"/>
              <a:gd name="connsiteX2" fmla="*/ 7810500 w 7810500"/>
              <a:gd name="connsiteY2" fmla="*/ 1626032 h 3810000"/>
              <a:gd name="connsiteX3" fmla="*/ 7810500 w 7810500"/>
              <a:gd name="connsiteY3" fmla="*/ 3625329 h 3810000"/>
              <a:gd name="connsiteX4" fmla="*/ 7625829 w 7810500"/>
              <a:gd name="connsiteY4" fmla="*/ 3810000 h 3810000"/>
              <a:gd name="connsiteX5" fmla="*/ 184671 w 7810500"/>
              <a:gd name="connsiteY5" fmla="*/ 3810000 h 3810000"/>
              <a:gd name="connsiteX6" fmla="*/ 0 w 7810500"/>
              <a:gd name="connsiteY6" fmla="*/ 3625329 h 3810000"/>
              <a:gd name="connsiteX7" fmla="*/ 0 w 7810500"/>
              <a:gd name="connsiteY7" fmla="*/ 1626032 h 3810000"/>
              <a:gd name="connsiteX8" fmla="*/ 1626032 w 7810500"/>
              <a:gd name="connsiteY8" fmla="*/ 0 h 3810000"/>
              <a:gd name="connsiteX0" fmla="*/ 1626032 w 7810500"/>
              <a:gd name="connsiteY0" fmla="*/ 0 h 3810000"/>
              <a:gd name="connsiteX1" fmla="*/ 6184468 w 7810500"/>
              <a:gd name="connsiteY1" fmla="*/ 0 h 3810000"/>
              <a:gd name="connsiteX2" fmla="*/ 7810500 w 7810500"/>
              <a:gd name="connsiteY2" fmla="*/ 3625329 h 3810000"/>
              <a:gd name="connsiteX3" fmla="*/ 7625829 w 7810500"/>
              <a:gd name="connsiteY3" fmla="*/ 3810000 h 3810000"/>
              <a:gd name="connsiteX4" fmla="*/ 184671 w 7810500"/>
              <a:gd name="connsiteY4" fmla="*/ 3810000 h 3810000"/>
              <a:gd name="connsiteX5" fmla="*/ 0 w 7810500"/>
              <a:gd name="connsiteY5" fmla="*/ 3625329 h 3810000"/>
              <a:gd name="connsiteX6" fmla="*/ 0 w 7810500"/>
              <a:gd name="connsiteY6" fmla="*/ 1626032 h 3810000"/>
              <a:gd name="connsiteX7" fmla="*/ 1626032 w 7810500"/>
              <a:gd name="connsiteY7" fmla="*/ 0 h 3810000"/>
              <a:gd name="connsiteX0" fmla="*/ 1626032 w 7963808"/>
              <a:gd name="connsiteY0" fmla="*/ 0 h 3810000"/>
              <a:gd name="connsiteX1" fmla="*/ 6184468 w 7963808"/>
              <a:gd name="connsiteY1" fmla="*/ 0 h 3810000"/>
              <a:gd name="connsiteX2" fmla="*/ 7625829 w 7963808"/>
              <a:gd name="connsiteY2" fmla="*/ 3810000 h 3810000"/>
              <a:gd name="connsiteX3" fmla="*/ 184671 w 7963808"/>
              <a:gd name="connsiteY3" fmla="*/ 3810000 h 3810000"/>
              <a:gd name="connsiteX4" fmla="*/ 0 w 7963808"/>
              <a:gd name="connsiteY4" fmla="*/ 3625329 h 3810000"/>
              <a:gd name="connsiteX5" fmla="*/ 0 w 7963808"/>
              <a:gd name="connsiteY5" fmla="*/ 1626032 h 3810000"/>
              <a:gd name="connsiteX6" fmla="*/ 1626032 w 7963808"/>
              <a:gd name="connsiteY6" fmla="*/ 0 h 3810000"/>
              <a:gd name="connsiteX0" fmla="*/ 1626032 w 6876799"/>
              <a:gd name="connsiteY0" fmla="*/ 0 h 3810000"/>
              <a:gd name="connsiteX1" fmla="*/ 6184468 w 6876799"/>
              <a:gd name="connsiteY1" fmla="*/ 0 h 3810000"/>
              <a:gd name="connsiteX2" fmla="*/ 6063729 w 6876799"/>
              <a:gd name="connsiteY2" fmla="*/ 3797300 h 3810000"/>
              <a:gd name="connsiteX3" fmla="*/ 184671 w 6876799"/>
              <a:gd name="connsiteY3" fmla="*/ 3810000 h 3810000"/>
              <a:gd name="connsiteX4" fmla="*/ 0 w 6876799"/>
              <a:gd name="connsiteY4" fmla="*/ 3625329 h 3810000"/>
              <a:gd name="connsiteX5" fmla="*/ 0 w 6876799"/>
              <a:gd name="connsiteY5" fmla="*/ 1626032 h 3810000"/>
              <a:gd name="connsiteX6" fmla="*/ 1626032 w 6876799"/>
              <a:gd name="connsiteY6" fmla="*/ 0 h 3810000"/>
              <a:gd name="connsiteX0" fmla="*/ 1626032 w 6601473"/>
              <a:gd name="connsiteY0" fmla="*/ 0 h 3810000"/>
              <a:gd name="connsiteX1" fmla="*/ 6184468 w 6601473"/>
              <a:gd name="connsiteY1" fmla="*/ 0 h 3810000"/>
              <a:gd name="connsiteX2" fmla="*/ 6063729 w 6601473"/>
              <a:gd name="connsiteY2" fmla="*/ 3797300 h 3810000"/>
              <a:gd name="connsiteX3" fmla="*/ 184671 w 6601473"/>
              <a:gd name="connsiteY3" fmla="*/ 3810000 h 3810000"/>
              <a:gd name="connsiteX4" fmla="*/ 0 w 6601473"/>
              <a:gd name="connsiteY4" fmla="*/ 3625329 h 3810000"/>
              <a:gd name="connsiteX5" fmla="*/ 0 w 6601473"/>
              <a:gd name="connsiteY5" fmla="*/ 1626032 h 3810000"/>
              <a:gd name="connsiteX6" fmla="*/ 1626032 w 6601473"/>
              <a:gd name="connsiteY6" fmla="*/ 0 h 3810000"/>
              <a:gd name="connsiteX0" fmla="*/ 1626032 w 6605873"/>
              <a:gd name="connsiteY0" fmla="*/ 0 h 3810000"/>
              <a:gd name="connsiteX1" fmla="*/ 6184468 w 6605873"/>
              <a:gd name="connsiteY1" fmla="*/ 0 h 3810000"/>
              <a:gd name="connsiteX2" fmla="*/ 6082779 w 6605873"/>
              <a:gd name="connsiteY2" fmla="*/ 3802063 h 3810000"/>
              <a:gd name="connsiteX3" fmla="*/ 184671 w 6605873"/>
              <a:gd name="connsiteY3" fmla="*/ 3810000 h 3810000"/>
              <a:gd name="connsiteX4" fmla="*/ 0 w 6605873"/>
              <a:gd name="connsiteY4" fmla="*/ 3625329 h 3810000"/>
              <a:gd name="connsiteX5" fmla="*/ 0 w 6605873"/>
              <a:gd name="connsiteY5" fmla="*/ 1626032 h 3810000"/>
              <a:gd name="connsiteX6" fmla="*/ 1626032 w 6605873"/>
              <a:gd name="connsiteY6" fmla="*/ 0 h 3810000"/>
              <a:gd name="connsiteX0" fmla="*/ 1626032 w 6524678"/>
              <a:gd name="connsiteY0" fmla="*/ 6350 h 3816350"/>
              <a:gd name="connsiteX1" fmla="*/ 6076518 w 6524678"/>
              <a:gd name="connsiteY1" fmla="*/ 0 h 3816350"/>
              <a:gd name="connsiteX2" fmla="*/ 6082779 w 6524678"/>
              <a:gd name="connsiteY2" fmla="*/ 3808413 h 3816350"/>
              <a:gd name="connsiteX3" fmla="*/ 184671 w 6524678"/>
              <a:gd name="connsiteY3" fmla="*/ 3816350 h 3816350"/>
              <a:gd name="connsiteX4" fmla="*/ 0 w 6524678"/>
              <a:gd name="connsiteY4" fmla="*/ 3631679 h 3816350"/>
              <a:gd name="connsiteX5" fmla="*/ 0 w 6524678"/>
              <a:gd name="connsiteY5" fmla="*/ 1632382 h 3816350"/>
              <a:gd name="connsiteX6" fmla="*/ 1626032 w 6524678"/>
              <a:gd name="connsiteY6" fmla="*/ 6350 h 3816350"/>
              <a:gd name="connsiteX0" fmla="*/ 1626032 w 6087407"/>
              <a:gd name="connsiteY0" fmla="*/ 6350 h 3816350"/>
              <a:gd name="connsiteX1" fmla="*/ 6076518 w 6087407"/>
              <a:gd name="connsiteY1" fmla="*/ 0 h 3816350"/>
              <a:gd name="connsiteX2" fmla="*/ 6082779 w 6087407"/>
              <a:gd name="connsiteY2" fmla="*/ 3808413 h 3816350"/>
              <a:gd name="connsiteX3" fmla="*/ 184671 w 6087407"/>
              <a:gd name="connsiteY3" fmla="*/ 3816350 h 3816350"/>
              <a:gd name="connsiteX4" fmla="*/ 0 w 6087407"/>
              <a:gd name="connsiteY4" fmla="*/ 3631679 h 3816350"/>
              <a:gd name="connsiteX5" fmla="*/ 0 w 6087407"/>
              <a:gd name="connsiteY5" fmla="*/ 1632382 h 3816350"/>
              <a:gd name="connsiteX6" fmla="*/ 1626032 w 6087407"/>
              <a:gd name="connsiteY6" fmla="*/ 6350 h 3816350"/>
              <a:gd name="connsiteX0" fmla="*/ 1626032 w 6100891"/>
              <a:gd name="connsiteY0" fmla="*/ 0 h 3810000"/>
              <a:gd name="connsiteX1" fmla="*/ 6097949 w 6100891"/>
              <a:gd name="connsiteY1" fmla="*/ 794 h 3810000"/>
              <a:gd name="connsiteX2" fmla="*/ 6082779 w 6100891"/>
              <a:gd name="connsiteY2" fmla="*/ 3802063 h 3810000"/>
              <a:gd name="connsiteX3" fmla="*/ 184671 w 6100891"/>
              <a:gd name="connsiteY3" fmla="*/ 3810000 h 3810000"/>
              <a:gd name="connsiteX4" fmla="*/ 0 w 6100891"/>
              <a:gd name="connsiteY4" fmla="*/ 3625329 h 3810000"/>
              <a:gd name="connsiteX5" fmla="*/ 0 w 6100891"/>
              <a:gd name="connsiteY5" fmla="*/ 1626032 h 3810000"/>
              <a:gd name="connsiteX6" fmla="*/ 1626032 w 6100891"/>
              <a:gd name="connsiteY6" fmla="*/ 0 h 3810000"/>
              <a:gd name="connsiteX0" fmla="*/ 1626032 w 6098322"/>
              <a:gd name="connsiteY0" fmla="*/ 0 h 3810000"/>
              <a:gd name="connsiteX1" fmla="*/ 6097949 w 6098322"/>
              <a:gd name="connsiteY1" fmla="*/ 794 h 3810000"/>
              <a:gd name="connsiteX2" fmla="*/ 6082779 w 6098322"/>
              <a:gd name="connsiteY2" fmla="*/ 3802063 h 3810000"/>
              <a:gd name="connsiteX3" fmla="*/ 184671 w 6098322"/>
              <a:gd name="connsiteY3" fmla="*/ 3810000 h 3810000"/>
              <a:gd name="connsiteX4" fmla="*/ 0 w 6098322"/>
              <a:gd name="connsiteY4" fmla="*/ 3625329 h 3810000"/>
              <a:gd name="connsiteX5" fmla="*/ 0 w 6098322"/>
              <a:gd name="connsiteY5" fmla="*/ 1626032 h 3810000"/>
              <a:gd name="connsiteX6" fmla="*/ 1626032 w 6098322"/>
              <a:gd name="connsiteY6" fmla="*/ 0 h 3810000"/>
              <a:gd name="connsiteX0" fmla="*/ 1626032 w 6102062"/>
              <a:gd name="connsiteY0" fmla="*/ 0 h 3810000"/>
              <a:gd name="connsiteX1" fmla="*/ 6097949 w 6102062"/>
              <a:gd name="connsiteY1" fmla="*/ 794 h 3810000"/>
              <a:gd name="connsiteX2" fmla="*/ 6097066 w 6102062"/>
              <a:gd name="connsiteY2" fmla="*/ 3806825 h 3810000"/>
              <a:gd name="connsiteX3" fmla="*/ 184671 w 6102062"/>
              <a:gd name="connsiteY3" fmla="*/ 3810000 h 3810000"/>
              <a:gd name="connsiteX4" fmla="*/ 0 w 6102062"/>
              <a:gd name="connsiteY4" fmla="*/ 3625329 h 3810000"/>
              <a:gd name="connsiteX5" fmla="*/ 0 w 6102062"/>
              <a:gd name="connsiteY5" fmla="*/ 1626032 h 3810000"/>
              <a:gd name="connsiteX6" fmla="*/ 1626032 w 6102062"/>
              <a:gd name="connsiteY6" fmla="*/ 0 h 3810000"/>
              <a:gd name="connsiteX0" fmla="*/ 1626032 w 6098726"/>
              <a:gd name="connsiteY0" fmla="*/ 0 h 3810000"/>
              <a:gd name="connsiteX1" fmla="*/ 6097949 w 6098726"/>
              <a:gd name="connsiteY1" fmla="*/ 794 h 3810000"/>
              <a:gd name="connsiteX2" fmla="*/ 6097066 w 6098726"/>
              <a:gd name="connsiteY2" fmla="*/ 3806825 h 3810000"/>
              <a:gd name="connsiteX3" fmla="*/ 184671 w 6098726"/>
              <a:gd name="connsiteY3" fmla="*/ 3810000 h 3810000"/>
              <a:gd name="connsiteX4" fmla="*/ 0 w 6098726"/>
              <a:gd name="connsiteY4" fmla="*/ 3625329 h 3810000"/>
              <a:gd name="connsiteX5" fmla="*/ 0 w 6098726"/>
              <a:gd name="connsiteY5" fmla="*/ 1626032 h 3810000"/>
              <a:gd name="connsiteX6" fmla="*/ 1626032 w 6098726"/>
              <a:gd name="connsiteY6" fmla="*/ 0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8726" h="3810000">
                <a:moveTo>
                  <a:pt x="1626032" y="0"/>
                </a:moveTo>
                <a:lnTo>
                  <a:pt x="6097949" y="794"/>
                </a:lnTo>
                <a:cubicBezTo>
                  <a:pt x="6100171" y="1699419"/>
                  <a:pt x="6096907" y="2640806"/>
                  <a:pt x="6097066" y="3806825"/>
                </a:cubicBezTo>
                <a:lnTo>
                  <a:pt x="184671" y="3810000"/>
                </a:lnTo>
                <a:cubicBezTo>
                  <a:pt x="82680" y="3810000"/>
                  <a:pt x="0" y="3727320"/>
                  <a:pt x="0" y="3625329"/>
                </a:cubicBezTo>
                <a:lnTo>
                  <a:pt x="0" y="1626032"/>
                </a:lnTo>
                <a:cubicBezTo>
                  <a:pt x="0" y="727999"/>
                  <a:pt x="727999" y="0"/>
                  <a:pt x="1626032" y="0"/>
                </a:cubicBezTo>
                <a:close/>
              </a:path>
            </a:pathLst>
          </a:custGeom>
        </p:spPr>
        <p:txBody>
          <a:bodyPr>
            <a:normAutofit/>
          </a:bodyPr>
          <a:lstStyle>
            <a:lvl1pPr marL="0" indent="0" algn="r">
              <a:buNone/>
              <a:defRPr sz="1800">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10" name="Picture 9">
            <a:extLst>
              <a:ext uri="{FF2B5EF4-FFF2-40B4-BE49-F238E27FC236}">
                <a16:creationId xmlns:a16="http://schemas.microsoft.com/office/drawing/2014/main" id="{0828ED38-053B-074D-A6A5-1C9374EA7F4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3810000"/>
            <a:ext cx="6096000" cy="3048000"/>
          </a:xfrm>
          <a:prstGeom prst="rect">
            <a:avLst/>
          </a:prstGeom>
        </p:spPr>
      </p:pic>
      <p:sp>
        <p:nvSpPr>
          <p:cNvPr id="12" name="Text Placeholder 11">
            <a:extLst>
              <a:ext uri="{FF2B5EF4-FFF2-40B4-BE49-F238E27FC236}">
                <a16:creationId xmlns:a16="http://schemas.microsoft.com/office/drawing/2014/main" id="{25F86F0A-6A1A-3248-8370-3930F881013A}"/>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7" name="Text Placeholder 11">
            <a:extLst>
              <a:ext uri="{FF2B5EF4-FFF2-40B4-BE49-F238E27FC236}">
                <a16:creationId xmlns:a16="http://schemas.microsoft.com/office/drawing/2014/main" id="{01B5291B-A0B5-0A34-5C7E-79E2E3F68ACC}"/>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2" name="Text Placeholder 11">
            <a:extLst>
              <a:ext uri="{FF2B5EF4-FFF2-40B4-BE49-F238E27FC236}">
                <a16:creationId xmlns:a16="http://schemas.microsoft.com/office/drawing/2014/main" id="{8D5457D4-902F-B0A0-0CA3-AB0C3D54F72F}"/>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 name</a:t>
            </a:r>
          </a:p>
        </p:txBody>
      </p:sp>
      <p:sp>
        <p:nvSpPr>
          <p:cNvPr id="3" name="Text Placeholder 11">
            <a:extLst>
              <a:ext uri="{FF2B5EF4-FFF2-40B4-BE49-F238E27FC236}">
                <a16:creationId xmlns:a16="http://schemas.microsoft.com/office/drawing/2014/main" id="{14F31047-4864-D68A-2944-4FD900DC0466}"/>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04D3CA51-9B82-D8B8-96F1-42FE5F9B17AD}"/>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4" name="Picture 13" descr="The Open University Logo">
            <a:extLst>
              <a:ext uri="{FF2B5EF4-FFF2-40B4-BE49-F238E27FC236}">
                <a16:creationId xmlns:a16="http://schemas.microsoft.com/office/drawing/2014/main" id="{41C1F544-4F91-82A6-00C9-2CD07BD90F6A}"/>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198485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Cover 2">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6096001" cy="5334000"/>
          </a:xfrm>
          <a:prstGeom prst="round2SameRect">
            <a:avLst>
              <a:gd name="adj1" fmla="val 42678"/>
              <a:gd name="adj2" fmla="val 4847"/>
            </a:avLst>
          </a:prstGeom>
        </p:spPr>
        <p:txBody>
          <a:bodyPr/>
          <a:lstStyle>
            <a:lvl1pPr marL="0" indent="0" algn="ctr">
              <a:buNone/>
              <a:defRPr>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4" name="Picture 3">
            <a:extLst>
              <a:ext uri="{FF2B5EF4-FFF2-40B4-BE49-F238E27FC236}">
                <a16:creationId xmlns:a16="http://schemas.microsoft.com/office/drawing/2014/main" id="{6ED31C04-0A53-3A47-8287-081AE26B8A3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5334000"/>
            <a:ext cx="6096000" cy="1524000"/>
          </a:xfrm>
          <a:prstGeom prst="rect">
            <a:avLst/>
          </a:prstGeom>
        </p:spPr>
      </p:pic>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9E9177B3-5DDF-C49A-F04A-F97D821D76FD}"/>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3" name="Text Placeholder 11">
            <a:extLst>
              <a:ext uri="{FF2B5EF4-FFF2-40B4-BE49-F238E27FC236}">
                <a16:creationId xmlns:a16="http://schemas.microsoft.com/office/drawing/2014/main" id="{D3418B85-C84C-B824-D28F-BA79F5E04CAD}"/>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 name</a:t>
            </a:r>
          </a:p>
        </p:txBody>
      </p:sp>
      <p:sp>
        <p:nvSpPr>
          <p:cNvPr id="5" name="Text Placeholder 11">
            <a:extLst>
              <a:ext uri="{FF2B5EF4-FFF2-40B4-BE49-F238E27FC236}">
                <a16:creationId xmlns:a16="http://schemas.microsoft.com/office/drawing/2014/main" id="{AE5F6774-8098-996B-DB40-EA611D348D2A}"/>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6" name="Text Placeholder 11">
            <a:extLst>
              <a:ext uri="{FF2B5EF4-FFF2-40B4-BE49-F238E27FC236}">
                <a16:creationId xmlns:a16="http://schemas.microsoft.com/office/drawing/2014/main" id="{02518C58-E2DB-02D3-8708-B87996A9E5BC}"/>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5" name="Picture 14" descr="The Open University Logo">
            <a:extLst>
              <a:ext uri="{FF2B5EF4-FFF2-40B4-BE49-F238E27FC236}">
                <a16:creationId xmlns:a16="http://schemas.microsoft.com/office/drawing/2014/main" id="{95ADE654-C78D-7069-71BF-CB8E04298DE3}"/>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176594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Cover 3">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10740439"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ACA2EAA2-94E2-6FA0-C059-2C890F869226}"/>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 name</a:t>
            </a:r>
          </a:p>
        </p:txBody>
      </p:sp>
      <p:sp>
        <p:nvSpPr>
          <p:cNvPr id="3" name="Text Placeholder 11">
            <a:extLst>
              <a:ext uri="{FF2B5EF4-FFF2-40B4-BE49-F238E27FC236}">
                <a16:creationId xmlns:a16="http://schemas.microsoft.com/office/drawing/2014/main" id="{96034E2F-27F1-1CF2-367B-4204B15ECE78}"/>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1276E79C-EF9C-9014-0C08-C31EE127DC52}"/>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sp>
        <p:nvSpPr>
          <p:cNvPr id="5" name="Text Placeholder 11">
            <a:extLst>
              <a:ext uri="{FF2B5EF4-FFF2-40B4-BE49-F238E27FC236}">
                <a16:creationId xmlns:a16="http://schemas.microsoft.com/office/drawing/2014/main" id="{98D122DE-5974-E6F7-5A07-1674D7445444}"/>
              </a:ext>
            </a:extLst>
          </p:cNvPr>
          <p:cNvSpPr>
            <a:spLocks noGrp="1"/>
          </p:cNvSpPr>
          <p:nvPr>
            <p:ph type="body" sz="quarter" idx="16" hasCustomPrompt="1"/>
          </p:nvPr>
        </p:nvSpPr>
        <p:spPr>
          <a:xfrm>
            <a:off x="408208" y="2431330"/>
            <a:ext cx="10740438"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pic>
        <p:nvPicPr>
          <p:cNvPr id="6" name="Picture 5" descr="The Open University Logo">
            <a:extLst>
              <a:ext uri="{FF2B5EF4-FFF2-40B4-BE49-F238E27FC236}">
                <a16:creationId xmlns:a16="http://schemas.microsoft.com/office/drawing/2014/main" id="{21830BFA-19EA-B404-F805-72BD114E6B2B}"/>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33572059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7C4D0DBB-988A-6342-8902-0563E9803CEA}"/>
              </a:ext>
            </a:extLst>
          </p:cNvPr>
          <p:cNvSpPr>
            <a:spLocks noGrp="1"/>
          </p:cNvSpPr>
          <p:nvPr>
            <p:ph type="body" sz="quarter" idx="11" hasCustomPrompt="1"/>
          </p:nvPr>
        </p:nvSpPr>
        <p:spPr>
          <a:xfrm>
            <a:off x="5275119" y="404664"/>
            <a:ext cx="4715313" cy="497161"/>
          </a:xfrm>
          <a:prstGeom prst="rect">
            <a:avLst/>
          </a:prstGeom>
        </p:spPr>
        <p:txBody>
          <a:bodyPr>
            <a:noAutofit/>
          </a:bodyPr>
          <a:lstStyle>
            <a:lvl1pPr marL="0" indent="0">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Contents title </a:t>
            </a:r>
          </a:p>
        </p:txBody>
      </p:sp>
      <p:sp>
        <p:nvSpPr>
          <p:cNvPr id="11" name="Text Placeholder 11">
            <a:extLst>
              <a:ext uri="{FF2B5EF4-FFF2-40B4-BE49-F238E27FC236}">
                <a16:creationId xmlns:a16="http://schemas.microsoft.com/office/drawing/2014/main" id="{BAD27DD2-BE62-DA40-8EBD-559298C56286}"/>
              </a:ext>
            </a:extLst>
          </p:cNvPr>
          <p:cNvSpPr>
            <a:spLocks noGrp="1"/>
          </p:cNvSpPr>
          <p:nvPr>
            <p:ph type="body" sz="quarter" idx="12" hasCustomPrompt="1"/>
          </p:nvPr>
        </p:nvSpPr>
        <p:spPr>
          <a:xfrm>
            <a:off x="6012873" y="1539489"/>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sp>
        <p:nvSpPr>
          <p:cNvPr id="21" name="Text Placeholder 11">
            <a:extLst>
              <a:ext uri="{FF2B5EF4-FFF2-40B4-BE49-F238E27FC236}">
                <a16:creationId xmlns:a16="http://schemas.microsoft.com/office/drawing/2014/main" id="{1254454E-2B5C-B046-98EC-9A0A923749AA}"/>
              </a:ext>
            </a:extLst>
          </p:cNvPr>
          <p:cNvSpPr>
            <a:spLocks noGrp="1"/>
          </p:cNvSpPr>
          <p:nvPr>
            <p:ph type="body" sz="quarter" idx="15" hasCustomPrompt="1"/>
          </p:nvPr>
        </p:nvSpPr>
        <p:spPr>
          <a:xfrm>
            <a:off x="6012873" y="2882868"/>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sp>
        <p:nvSpPr>
          <p:cNvPr id="45" name="Text Placeholder 11">
            <a:extLst>
              <a:ext uri="{FF2B5EF4-FFF2-40B4-BE49-F238E27FC236}">
                <a16:creationId xmlns:a16="http://schemas.microsoft.com/office/drawing/2014/main" id="{AB826CD5-5C92-B242-BB8B-DD1F5772801E}"/>
              </a:ext>
            </a:extLst>
          </p:cNvPr>
          <p:cNvSpPr>
            <a:spLocks noGrp="1"/>
          </p:cNvSpPr>
          <p:nvPr>
            <p:ph type="body" sz="quarter" idx="26" hasCustomPrompt="1"/>
          </p:nvPr>
        </p:nvSpPr>
        <p:spPr>
          <a:xfrm>
            <a:off x="5275119" y="153948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46" name="Text Placeholder 11">
            <a:extLst>
              <a:ext uri="{FF2B5EF4-FFF2-40B4-BE49-F238E27FC236}">
                <a16:creationId xmlns:a16="http://schemas.microsoft.com/office/drawing/2014/main" id="{9A813DF2-0556-7B4C-A30B-8A7253CE587F}"/>
              </a:ext>
            </a:extLst>
          </p:cNvPr>
          <p:cNvSpPr>
            <a:spLocks noGrp="1"/>
          </p:cNvSpPr>
          <p:nvPr>
            <p:ph type="body" sz="quarter" idx="27" hasCustomPrompt="1"/>
          </p:nvPr>
        </p:nvSpPr>
        <p:spPr>
          <a:xfrm>
            <a:off x="5275119" y="288183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02</a:t>
            </a:r>
          </a:p>
        </p:txBody>
      </p:sp>
      <p:pic>
        <p:nvPicPr>
          <p:cNvPr id="10" name="Picture 9">
            <a:extLst>
              <a:ext uri="{FF2B5EF4-FFF2-40B4-BE49-F238E27FC236}">
                <a16:creationId xmlns:a16="http://schemas.microsoft.com/office/drawing/2014/main" id="{C3B3B649-1EB8-9846-A24F-3002667E74D7}"/>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551118"/>
            <a:ext cx="4613762" cy="2306881"/>
          </a:xfrm>
          <a:prstGeom prst="rect">
            <a:avLst/>
          </a:prstGeom>
        </p:spPr>
      </p:pic>
      <p:sp>
        <p:nvSpPr>
          <p:cNvPr id="12" name="Text Placeholder 11">
            <a:extLst>
              <a:ext uri="{FF2B5EF4-FFF2-40B4-BE49-F238E27FC236}">
                <a16:creationId xmlns:a16="http://schemas.microsoft.com/office/drawing/2014/main" id="{23BBE70E-03E7-644A-BA5E-E3A0B913118F}"/>
              </a:ext>
            </a:extLst>
          </p:cNvPr>
          <p:cNvSpPr>
            <a:spLocks noGrp="1"/>
          </p:cNvSpPr>
          <p:nvPr>
            <p:ph type="body" sz="quarter" idx="14" hasCustomPrompt="1"/>
          </p:nvPr>
        </p:nvSpPr>
        <p:spPr>
          <a:xfrm>
            <a:off x="6022170" y="1896175"/>
            <a:ext cx="3118585" cy="810811"/>
          </a:xfrm>
          <a:prstGeom prst="rect">
            <a:avLst/>
          </a:prstGeom>
        </p:spPr>
        <p:txBody>
          <a:bodyPr>
            <a:noAutofit/>
          </a:bodyPr>
          <a:lstStyle>
            <a:lvl1pPr marL="285750" indent="-285750">
              <a:lnSpc>
                <a:spcPct val="110000"/>
              </a:lnSpc>
              <a:spcBef>
                <a:spcPts val="0"/>
              </a:spcBef>
              <a:buFontTx/>
              <a:buBlip>
                <a:blip r:embed="rId3"/>
              </a:buBlip>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Sub-content 01</a:t>
            </a:r>
          </a:p>
          <a:p>
            <a:pPr lvl="0"/>
            <a:r>
              <a:rPr lang="en-GB"/>
              <a:t>Sub-content 02</a:t>
            </a:r>
          </a:p>
          <a:p>
            <a:pPr lvl="0"/>
            <a:r>
              <a:rPr lang="en-GB"/>
              <a:t>Sub-content 03</a:t>
            </a:r>
          </a:p>
        </p:txBody>
      </p:sp>
      <p:sp>
        <p:nvSpPr>
          <p:cNvPr id="13" name="Picture Placeholder 14">
            <a:extLst>
              <a:ext uri="{FF2B5EF4-FFF2-40B4-BE49-F238E27FC236}">
                <a16:creationId xmlns:a16="http://schemas.microsoft.com/office/drawing/2014/main" id="{B1D217B3-A93E-1105-52D4-A2BC7A46BC3C}"/>
              </a:ext>
            </a:extLst>
          </p:cNvPr>
          <p:cNvSpPr>
            <a:spLocks noGrp="1"/>
          </p:cNvSpPr>
          <p:nvPr>
            <p:ph type="pic" sz="quarter" idx="10"/>
          </p:nvPr>
        </p:nvSpPr>
        <p:spPr>
          <a:xfrm>
            <a:off x="2301" y="1"/>
            <a:ext cx="4611462" cy="4551117"/>
          </a:xfrm>
          <a:custGeom>
            <a:avLst/>
            <a:gdLst>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0 w 9061155"/>
              <a:gd name="connsiteY7" fmla="*/ 19423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5191279"/>
              <a:gd name="connsiteX1" fmla="*/ 7118829 w 9061155"/>
              <a:gd name="connsiteY1" fmla="*/ 0 h 5191279"/>
              <a:gd name="connsiteX2" fmla="*/ 9061155 w 9061155"/>
              <a:gd name="connsiteY2" fmla="*/ 1942326 h 5191279"/>
              <a:gd name="connsiteX3" fmla="*/ 9061155 w 9061155"/>
              <a:gd name="connsiteY3" fmla="*/ 4330524 h 5191279"/>
              <a:gd name="connsiteX4" fmla="*/ 8840562 w 9061155"/>
              <a:gd name="connsiteY4" fmla="*/ 4551117 h 5191279"/>
              <a:gd name="connsiteX5" fmla="*/ 4449693 w 9061155"/>
              <a:gd name="connsiteY5" fmla="*/ 4538417 h 5191279"/>
              <a:gd name="connsiteX6" fmla="*/ 0 w 9061155"/>
              <a:gd name="connsiteY6" fmla="*/ 4330524 h 5191279"/>
              <a:gd name="connsiteX7" fmla="*/ 1905000 w 9061155"/>
              <a:gd name="connsiteY7" fmla="*/ 1955026 h 5191279"/>
              <a:gd name="connsiteX8" fmla="*/ 1942326 w 9061155"/>
              <a:gd name="connsiteY8" fmla="*/ 0 h 5191279"/>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9669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9669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3481566 w 8085795"/>
              <a:gd name="connsiteY7" fmla="*/ 0 h 4551117"/>
              <a:gd name="connsiteX0" fmla="*/ 451391 w 5055620"/>
              <a:gd name="connsiteY0" fmla="*/ 0 h 4551117"/>
              <a:gd name="connsiteX1" fmla="*/ 3113294 w 5055620"/>
              <a:gd name="connsiteY1" fmla="*/ 0 h 4551117"/>
              <a:gd name="connsiteX2" fmla="*/ 5055620 w 5055620"/>
              <a:gd name="connsiteY2" fmla="*/ 1942326 h 4551117"/>
              <a:gd name="connsiteX3" fmla="*/ 5055620 w 5055620"/>
              <a:gd name="connsiteY3" fmla="*/ 4330524 h 4551117"/>
              <a:gd name="connsiteX4" fmla="*/ 4835027 w 5055620"/>
              <a:gd name="connsiteY4" fmla="*/ 4551117 h 4551117"/>
              <a:gd name="connsiteX5" fmla="*/ 444158 w 5055620"/>
              <a:gd name="connsiteY5" fmla="*/ 4538417 h 4551117"/>
              <a:gd name="connsiteX6" fmla="*/ 451391 w 5055620"/>
              <a:gd name="connsiteY6" fmla="*/ 0 h 4551117"/>
              <a:gd name="connsiteX0" fmla="*/ 330721 w 4934950"/>
              <a:gd name="connsiteY0" fmla="*/ 0 h 4551117"/>
              <a:gd name="connsiteX1" fmla="*/ 2992624 w 4934950"/>
              <a:gd name="connsiteY1" fmla="*/ 0 h 4551117"/>
              <a:gd name="connsiteX2" fmla="*/ 4934950 w 4934950"/>
              <a:gd name="connsiteY2" fmla="*/ 1942326 h 4551117"/>
              <a:gd name="connsiteX3" fmla="*/ 4934950 w 4934950"/>
              <a:gd name="connsiteY3" fmla="*/ 4330524 h 4551117"/>
              <a:gd name="connsiteX4" fmla="*/ 4714357 w 4934950"/>
              <a:gd name="connsiteY4" fmla="*/ 4551117 h 4551117"/>
              <a:gd name="connsiteX5" fmla="*/ 323488 w 4934950"/>
              <a:gd name="connsiteY5" fmla="*/ 4538417 h 4551117"/>
              <a:gd name="connsiteX6" fmla="*/ 330721 w 4934950"/>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1462" h="4551117">
                <a:moveTo>
                  <a:pt x="7233" y="0"/>
                </a:moveTo>
                <a:lnTo>
                  <a:pt x="2669136" y="0"/>
                </a:lnTo>
                <a:cubicBezTo>
                  <a:pt x="3741853" y="0"/>
                  <a:pt x="4611462" y="869609"/>
                  <a:pt x="4611462" y="1942326"/>
                </a:cubicBezTo>
                <a:lnTo>
                  <a:pt x="4611462" y="4330524"/>
                </a:lnTo>
                <a:cubicBezTo>
                  <a:pt x="4611462" y="4452354"/>
                  <a:pt x="4512699" y="4551117"/>
                  <a:pt x="4390869" y="4551117"/>
                </a:cubicBezTo>
                <a:lnTo>
                  <a:pt x="0" y="4538417"/>
                </a:lnTo>
                <a:cubicBezTo>
                  <a:pt x="8534" y="3642738"/>
                  <a:pt x="4337" y="1106923"/>
                  <a:pt x="7233" y="0"/>
                </a:cubicBezTo>
                <a:close/>
              </a:path>
            </a:pathLst>
          </a:custGeom>
        </p:spPr>
        <p:txBody>
          <a:bodyPr>
            <a:normAutofit/>
          </a:bodyPr>
          <a:lstStyle>
            <a:lvl1pPr marL="0" indent="0" algn="l">
              <a:buNone/>
              <a:defRPr sz="1800">
                <a:solidFill>
                  <a:schemeClr val="bg1"/>
                </a:solidFill>
                <a:latin typeface="Poppins" panose="00000500000000000000" pitchFamily="2" charset="0"/>
                <a:cs typeface="Poppins" panose="00000500000000000000" pitchFamily="2" charset="0"/>
              </a:defRPr>
            </a:lvl1pPr>
          </a:lstStyle>
          <a:p>
            <a:endParaRPr lang="en-US"/>
          </a:p>
        </p:txBody>
      </p:sp>
    </p:spTree>
    <p:extLst>
      <p:ext uri="{BB962C8B-B14F-4D97-AF65-F5344CB8AC3E}">
        <p14:creationId xmlns:p14="http://schemas.microsoft.com/office/powerpoint/2010/main" val="82093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7C4D0DBB-988A-6342-8902-0563E9803CEA}"/>
              </a:ext>
            </a:extLst>
          </p:cNvPr>
          <p:cNvSpPr>
            <a:spLocks noGrp="1"/>
          </p:cNvSpPr>
          <p:nvPr>
            <p:ph type="body" sz="quarter" idx="11" hasCustomPrompt="1"/>
          </p:nvPr>
        </p:nvSpPr>
        <p:spPr>
          <a:xfrm>
            <a:off x="5275119" y="404664"/>
            <a:ext cx="4715313" cy="497161"/>
          </a:xfrm>
          <a:prstGeom prst="rect">
            <a:avLst/>
          </a:prstGeom>
        </p:spPr>
        <p:txBody>
          <a:bodyPr>
            <a:noAutofit/>
          </a:bodyPr>
          <a:lstStyle>
            <a:lvl1pPr marL="0" indent="0">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Contents title </a:t>
            </a:r>
          </a:p>
        </p:txBody>
      </p:sp>
      <p:sp>
        <p:nvSpPr>
          <p:cNvPr id="11" name="Text Placeholder 11">
            <a:extLst>
              <a:ext uri="{FF2B5EF4-FFF2-40B4-BE49-F238E27FC236}">
                <a16:creationId xmlns:a16="http://schemas.microsoft.com/office/drawing/2014/main" id="{BAD27DD2-BE62-DA40-8EBD-559298C56286}"/>
              </a:ext>
            </a:extLst>
          </p:cNvPr>
          <p:cNvSpPr>
            <a:spLocks noGrp="1"/>
          </p:cNvSpPr>
          <p:nvPr>
            <p:ph type="body" sz="quarter" idx="12" hasCustomPrompt="1"/>
          </p:nvPr>
        </p:nvSpPr>
        <p:spPr>
          <a:xfrm>
            <a:off x="6012873" y="1539489"/>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sp>
        <p:nvSpPr>
          <p:cNvPr id="21" name="Text Placeholder 11">
            <a:extLst>
              <a:ext uri="{FF2B5EF4-FFF2-40B4-BE49-F238E27FC236}">
                <a16:creationId xmlns:a16="http://schemas.microsoft.com/office/drawing/2014/main" id="{1254454E-2B5C-B046-98EC-9A0A923749AA}"/>
              </a:ext>
            </a:extLst>
          </p:cNvPr>
          <p:cNvSpPr>
            <a:spLocks noGrp="1"/>
          </p:cNvSpPr>
          <p:nvPr>
            <p:ph type="body" sz="quarter" idx="15" hasCustomPrompt="1"/>
          </p:nvPr>
        </p:nvSpPr>
        <p:spPr>
          <a:xfrm>
            <a:off x="6012873" y="2882868"/>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pic>
        <p:nvPicPr>
          <p:cNvPr id="38" name="Picture 37">
            <a:extLst>
              <a:ext uri="{FF2B5EF4-FFF2-40B4-BE49-F238E27FC236}">
                <a16:creationId xmlns:a16="http://schemas.microsoft.com/office/drawing/2014/main" id="{2B25C514-5CFA-FD4E-BB21-038E4D8FF81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4436918"/>
            <a:ext cx="4613763" cy="2421083"/>
          </a:xfrm>
          <a:prstGeom prst="rect">
            <a:avLst/>
          </a:prstGeom>
        </p:spPr>
      </p:pic>
      <p:sp>
        <p:nvSpPr>
          <p:cNvPr id="45" name="Text Placeholder 11">
            <a:extLst>
              <a:ext uri="{FF2B5EF4-FFF2-40B4-BE49-F238E27FC236}">
                <a16:creationId xmlns:a16="http://schemas.microsoft.com/office/drawing/2014/main" id="{AB826CD5-5C92-B242-BB8B-DD1F5772801E}"/>
              </a:ext>
            </a:extLst>
          </p:cNvPr>
          <p:cNvSpPr>
            <a:spLocks noGrp="1"/>
          </p:cNvSpPr>
          <p:nvPr>
            <p:ph type="body" sz="quarter" idx="26" hasCustomPrompt="1"/>
          </p:nvPr>
        </p:nvSpPr>
        <p:spPr>
          <a:xfrm>
            <a:off x="5275119" y="153948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46" name="Text Placeholder 11">
            <a:extLst>
              <a:ext uri="{FF2B5EF4-FFF2-40B4-BE49-F238E27FC236}">
                <a16:creationId xmlns:a16="http://schemas.microsoft.com/office/drawing/2014/main" id="{9A813DF2-0556-7B4C-A30B-8A7253CE587F}"/>
              </a:ext>
            </a:extLst>
          </p:cNvPr>
          <p:cNvSpPr>
            <a:spLocks noGrp="1"/>
          </p:cNvSpPr>
          <p:nvPr>
            <p:ph type="body" sz="quarter" idx="27" hasCustomPrompt="1"/>
          </p:nvPr>
        </p:nvSpPr>
        <p:spPr>
          <a:xfrm>
            <a:off x="5275119" y="288183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02</a:t>
            </a:r>
          </a:p>
        </p:txBody>
      </p:sp>
      <p:sp>
        <p:nvSpPr>
          <p:cNvPr id="10" name="Text Placeholder 11">
            <a:extLst>
              <a:ext uri="{FF2B5EF4-FFF2-40B4-BE49-F238E27FC236}">
                <a16:creationId xmlns:a16="http://schemas.microsoft.com/office/drawing/2014/main" id="{55C52EF6-7A1A-948C-942C-0339E091A77F}"/>
              </a:ext>
            </a:extLst>
          </p:cNvPr>
          <p:cNvSpPr>
            <a:spLocks noGrp="1"/>
          </p:cNvSpPr>
          <p:nvPr>
            <p:ph type="body" sz="quarter" idx="14" hasCustomPrompt="1"/>
          </p:nvPr>
        </p:nvSpPr>
        <p:spPr>
          <a:xfrm>
            <a:off x="6022170" y="1896175"/>
            <a:ext cx="3118585" cy="810811"/>
          </a:xfrm>
          <a:prstGeom prst="rect">
            <a:avLst/>
          </a:prstGeom>
        </p:spPr>
        <p:txBody>
          <a:bodyPr>
            <a:noAutofit/>
          </a:bodyPr>
          <a:lstStyle>
            <a:lvl1pPr marL="285750" indent="-285750">
              <a:lnSpc>
                <a:spcPct val="110000"/>
              </a:lnSpc>
              <a:spcBef>
                <a:spcPts val="0"/>
              </a:spcBef>
              <a:buFontTx/>
              <a:buBlip>
                <a:blip r:embed="rId3"/>
              </a:buBlip>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Sub-content 01</a:t>
            </a:r>
          </a:p>
          <a:p>
            <a:pPr lvl="0"/>
            <a:r>
              <a:rPr lang="en-GB"/>
              <a:t>Sub-content 02</a:t>
            </a:r>
          </a:p>
          <a:p>
            <a:pPr lvl="0"/>
            <a:r>
              <a:rPr lang="en-GB"/>
              <a:t>Sub-content 03</a:t>
            </a:r>
          </a:p>
        </p:txBody>
      </p:sp>
      <p:sp>
        <p:nvSpPr>
          <p:cNvPr id="14" name="Picture Placeholder 14">
            <a:extLst>
              <a:ext uri="{FF2B5EF4-FFF2-40B4-BE49-F238E27FC236}">
                <a16:creationId xmlns:a16="http://schemas.microsoft.com/office/drawing/2014/main" id="{49448C27-4172-973B-4F33-BCE2BB9A8F47}"/>
              </a:ext>
            </a:extLst>
          </p:cNvPr>
          <p:cNvSpPr>
            <a:spLocks noGrp="1"/>
          </p:cNvSpPr>
          <p:nvPr>
            <p:ph type="pic" sz="quarter" idx="10"/>
          </p:nvPr>
        </p:nvSpPr>
        <p:spPr>
          <a:xfrm>
            <a:off x="2301" y="1"/>
            <a:ext cx="4611462" cy="4551117"/>
          </a:xfrm>
          <a:custGeom>
            <a:avLst/>
            <a:gdLst>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0 w 9061155"/>
              <a:gd name="connsiteY7" fmla="*/ 19423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5191279"/>
              <a:gd name="connsiteX1" fmla="*/ 7118829 w 9061155"/>
              <a:gd name="connsiteY1" fmla="*/ 0 h 5191279"/>
              <a:gd name="connsiteX2" fmla="*/ 9061155 w 9061155"/>
              <a:gd name="connsiteY2" fmla="*/ 1942326 h 5191279"/>
              <a:gd name="connsiteX3" fmla="*/ 9061155 w 9061155"/>
              <a:gd name="connsiteY3" fmla="*/ 4330524 h 5191279"/>
              <a:gd name="connsiteX4" fmla="*/ 8840562 w 9061155"/>
              <a:gd name="connsiteY4" fmla="*/ 4551117 h 5191279"/>
              <a:gd name="connsiteX5" fmla="*/ 4449693 w 9061155"/>
              <a:gd name="connsiteY5" fmla="*/ 4538417 h 5191279"/>
              <a:gd name="connsiteX6" fmla="*/ 0 w 9061155"/>
              <a:gd name="connsiteY6" fmla="*/ 4330524 h 5191279"/>
              <a:gd name="connsiteX7" fmla="*/ 1905000 w 9061155"/>
              <a:gd name="connsiteY7" fmla="*/ 1955026 h 5191279"/>
              <a:gd name="connsiteX8" fmla="*/ 1942326 w 9061155"/>
              <a:gd name="connsiteY8" fmla="*/ 0 h 5191279"/>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9669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9669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3481566 w 8085795"/>
              <a:gd name="connsiteY7" fmla="*/ 0 h 4551117"/>
              <a:gd name="connsiteX0" fmla="*/ 451391 w 5055620"/>
              <a:gd name="connsiteY0" fmla="*/ 0 h 4551117"/>
              <a:gd name="connsiteX1" fmla="*/ 3113294 w 5055620"/>
              <a:gd name="connsiteY1" fmla="*/ 0 h 4551117"/>
              <a:gd name="connsiteX2" fmla="*/ 5055620 w 5055620"/>
              <a:gd name="connsiteY2" fmla="*/ 1942326 h 4551117"/>
              <a:gd name="connsiteX3" fmla="*/ 5055620 w 5055620"/>
              <a:gd name="connsiteY3" fmla="*/ 4330524 h 4551117"/>
              <a:gd name="connsiteX4" fmla="*/ 4835027 w 5055620"/>
              <a:gd name="connsiteY4" fmla="*/ 4551117 h 4551117"/>
              <a:gd name="connsiteX5" fmla="*/ 444158 w 5055620"/>
              <a:gd name="connsiteY5" fmla="*/ 4538417 h 4551117"/>
              <a:gd name="connsiteX6" fmla="*/ 451391 w 5055620"/>
              <a:gd name="connsiteY6" fmla="*/ 0 h 4551117"/>
              <a:gd name="connsiteX0" fmla="*/ 330721 w 4934950"/>
              <a:gd name="connsiteY0" fmla="*/ 0 h 4551117"/>
              <a:gd name="connsiteX1" fmla="*/ 2992624 w 4934950"/>
              <a:gd name="connsiteY1" fmla="*/ 0 h 4551117"/>
              <a:gd name="connsiteX2" fmla="*/ 4934950 w 4934950"/>
              <a:gd name="connsiteY2" fmla="*/ 1942326 h 4551117"/>
              <a:gd name="connsiteX3" fmla="*/ 4934950 w 4934950"/>
              <a:gd name="connsiteY3" fmla="*/ 4330524 h 4551117"/>
              <a:gd name="connsiteX4" fmla="*/ 4714357 w 4934950"/>
              <a:gd name="connsiteY4" fmla="*/ 4551117 h 4551117"/>
              <a:gd name="connsiteX5" fmla="*/ 323488 w 4934950"/>
              <a:gd name="connsiteY5" fmla="*/ 4538417 h 4551117"/>
              <a:gd name="connsiteX6" fmla="*/ 330721 w 4934950"/>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1462" h="4551117">
                <a:moveTo>
                  <a:pt x="7233" y="0"/>
                </a:moveTo>
                <a:lnTo>
                  <a:pt x="2669136" y="0"/>
                </a:lnTo>
                <a:cubicBezTo>
                  <a:pt x="3741853" y="0"/>
                  <a:pt x="4611462" y="869609"/>
                  <a:pt x="4611462" y="1942326"/>
                </a:cubicBezTo>
                <a:lnTo>
                  <a:pt x="4611462" y="4330524"/>
                </a:lnTo>
                <a:cubicBezTo>
                  <a:pt x="4611462" y="4452354"/>
                  <a:pt x="4512699" y="4551117"/>
                  <a:pt x="4390869" y="4551117"/>
                </a:cubicBezTo>
                <a:lnTo>
                  <a:pt x="0" y="4538417"/>
                </a:lnTo>
                <a:cubicBezTo>
                  <a:pt x="8534" y="3642738"/>
                  <a:pt x="4337" y="1106923"/>
                  <a:pt x="7233" y="0"/>
                </a:cubicBezTo>
                <a:close/>
              </a:path>
            </a:pathLst>
          </a:custGeom>
        </p:spPr>
        <p:txBody>
          <a:bodyPr>
            <a:normAutofit/>
          </a:bodyPr>
          <a:lstStyle>
            <a:lvl1pPr marL="0" indent="0" algn="l">
              <a:buNone/>
              <a:defRPr sz="1800">
                <a:solidFill>
                  <a:schemeClr val="bg1"/>
                </a:solidFill>
                <a:latin typeface="Poppins" panose="00000500000000000000" pitchFamily="2" charset="0"/>
                <a:cs typeface="Poppins" panose="00000500000000000000" pitchFamily="2" charset="0"/>
              </a:defRPr>
            </a:lvl1pPr>
          </a:lstStyle>
          <a:p>
            <a:endParaRPr lang="en-US"/>
          </a:p>
        </p:txBody>
      </p:sp>
    </p:spTree>
    <p:extLst>
      <p:ext uri="{BB962C8B-B14F-4D97-AF65-F5344CB8AC3E}">
        <p14:creationId xmlns:p14="http://schemas.microsoft.com/office/powerpoint/2010/main" val="2782345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s 3">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Contents</a:t>
            </a:r>
          </a:p>
        </p:txBody>
      </p:sp>
      <p:sp>
        <p:nvSpPr>
          <p:cNvPr id="3" name="Text Placeholder 11">
            <a:extLst>
              <a:ext uri="{FF2B5EF4-FFF2-40B4-BE49-F238E27FC236}">
                <a16:creationId xmlns:a16="http://schemas.microsoft.com/office/drawing/2014/main" id="{672EBB80-A06E-419B-5D88-C52E35F08451}"/>
              </a:ext>
            </a:extLst>
          </p:cNvPr>
          <p:cNvSpPr>
            <a:spLocks noGrp="1"/>
          </p:cNvSpPr>
          <p:nvPr>
            <p:ph type="body" sz="quarter" idx="25" hasCustomPrompt="1"/>
          </p:nvPr>
        </p:nvSpPr>
        <p:spPr>
          <a:xfrm>
            <a:off x="4790591" y="1759363"/>
            <a:ext cx="572718" cy="3173121"/>
          </a:xfrm>
          <a:prstGeom prst="rect">
            <a:avLst/>
          </a:prstGeom>
        </p:spPr>
        <p:txBody>
          <a:bodyPr>
            <a:noAutofit/>
          </a:bodyPr>
          <a:lstStyle>
            <a:lvl1pPr marL="0" indent="0">
              <a:lnSpc>
                <a:spcPct val="110000"/>
              </a:lnSpc>
              <a:spcBef>
                <a:spcPts val="0"/>
              </a:spcBef>
              <a:buFont typeface="Arial" panose="020B0604020202020204" pitchFamily="34" charset="0"/>
              <a:buNone/>
              <a:defRPr sz="1500" b="1" i="0">
                <a:ln>
                  <a:noFill/>
                </a:ln>
                <a:solidFill>
                  <a:srgbClr val="1C46C0"/>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6" name="Text Placeholder 11">
            <a:extLst>
              <a:ext uri="{FF2B5EF4-FFF2-40B4-BE49-F238E27FC236}">
                <a16:creationId xmlns:a16="http://schemas.microsoft.com/office/drawing/2014/main" id="{B202B306-D134-FDA1-EFFA-1473A26ED448}"/>
              </a:ext>
            </a:extLst>
          </p:cNvPr>
          <p:cNvSpPr>
            <a:spLocks noGrp="1"/>
          </p:cNvSpPr>
          <p:nvPr>
            <p:ph type="body" sz="quarter" idx="28" hasCustomPrompt="1"/>
          </p:nvPr>
        </p:nvSpPr>
        <p:spPr>
          <a:xfrm>
            <a:off x="9885486" y="1759363"/>
            <a:ext cx="572718" cy="3173121"/>
          </a:xfrm>
          <a:prstGeom prst="rect">
            <a:avLst/>
          </a:prstGeom>
        </p:spPr>
        <p:txBody>
          <a:bodyPr>
            <a:noAutofit/>
          </a:bodyPr>
          <a:lstStyle>
            <a:lvl1pPr marL="0" indent="0">
              <a:lnSpc>
                <a:spcPct val="110000"/>
              </a:lnSpc>
              <a:spcBef>
                <a:spcPts val="0"/>
              </a:spcBef>
              <a:buFont typeface="Arial" panose="020B0604020202020204" pitchFamily="34" charset="0"/>
              <a:buNone/>
              <a:defRPr sz="1500" b="1" i="0">
                <a:ln>
                  <a:noFill/>
                </a:ln>
                <a:solidFill>
                  <a:srgbClr val="1C46C0"/>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09</a:t>
            </a:r>
          </a:p>
        </p:txBody>
      </p:sp>
      <p:pic>
        <p:nvPicPr>
          <p:cNvPr id="7" name="Picture 6" descr="The Open University Logo">
            <a:extLst>
              <a:ext uri="{FF2B5EF4-FFF2-40B4-BE49-F238E27FC236}">
                <a16:creationId xmlns:a16="http://schemas.microsoft.com/office/drawing/2014/main" id="{E4D12D21-2F9E-2846-20E0-F0307CE08212}"/>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B2C029B1-D3AF-4207-4861-9E36D8537EA9}"/>
              </a:ext>
            </a:extLst>
          </p:cNvPr>
          <p:cNvSpPr>
            <a:spLocks noGrp="1"/>
          </p:cNvSpPr>
          <p:nvPr>
            <p:ph type="body" sz="quarter" idx="14" hasCustomPrompt="1"/>
          </p:nvPr>
        </p:nvSpPr>
        <p:spPr>
          <a:xfrm>
            <a:off x="1001105" y="1759363"/>
            <a:ext cx="3691545" cy="3173122"/>
          </a:xfrm>
          <a:prstGeom prst="rect">
            <a:avLst/>
          </a:prstGeom>
        </p:spPr>
        <p:txBody>
          <a:bodyPr>
            <a:noAutofit/>
          </a:bodyPr>
          <a:lstStyle>
            <a:lvl1pPr marL="0" indent="0">
              <a:lnSpc>
                <a:spcPct val="110000"/>
              </a:lnSpc>
              <a:spcBef>
                <a:spcPts val="0"/>
              </a:spcBef>
              <a:buFont typeface="Arial" panose="020B0604020202020204" pitchFamily="34" charset="0"/>
              <a:buNone/>
              <a:tabLst>
                <a:tab pos="360363" algn="l"/>
              </a:tabLst>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name:</a:t>
            </a:r>
          </a:p>
          <a:p>
            <a:pPr lvl="0"/>
            <a:r>
              <a:rPr lang="en-GB"/>
              <a:t>		</a:t>
            </a:r>
          </a:p>
        </p:txBody>
      </p:sp>
      <p:sp>
        <p:nvSpPr>
          <p:cNvPr id="8" name="Text Placeholder 11">
            <a:extLst>
              <a:ext uri="{FF2B5EF4-FFF2-40B4-BE49-F238E27FC236}">
                <a16:creationId xmlns:a16="http://schemas.microsoft.com/office/drawing/2014/main" id="{3A7EBA30-5646-79F7-5FE5-811E66D70361}"/>
              </a:ext>
            </a:extLst>
          </p:cNvPr>
          <p:cNvSpPr>
            <a:spLocks noGrp="1"/>
          </p:cNvSpPr>
          <p:nvPr>
            <p:ph type="body" sz="quarter" idx="27" hasCustomPrompt="1"/>
          </p:nvPr>
        </p:nvSpPr>
        <p:spPr>
          <a:xfrm>
            <a:off x="6096000" y="1759363"/>
            <a:ext cx="3691545" cy="3173122"/>
          </a:xfrm>
          <a:prstGeom prst="rect">
            <a:avLst/>
          </a:prstGeom>
        </p:spPr>
        <p:txBody>
          <a:bodyPr>
            <a:noAutofit/>
          </a:bodyPr>
          <a:lstStyle>
            <a:lvl1pPr marL="0" indent="0">
              <a:lnSpc>
                <a:spcPct val="110000"/>
              </a:lnSpc>
              <a:spcBef>
                <a:spcPts val="0"/>
              </a:spcBef>
              <a:buFont typeface="Arial" panose="020B0604020202020204" pitchFamily="34" charset="0"/>
              <a:buNone/>
              <a:tabLst>
                <a:tab pos="360363" algn="l"/>
              </a:tabLst>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name:</a:t>
            </a:r>
          </a:p>
          <a:p>
            <a:pPr lvl="0"/>
            <a:r>
              <a:rPr lang="en-GB"/>
              <a:t>	</a:t>
            </a:r>
          </a:p>
        </p:txBody>
      </p:sp>
    </p:spTree>
    <p:extLst>
      <p:ext uri="{BB962C8B-B14F-4D97-AF65-F5344CB8AC3E}">
        <p14:creationId xmlns:p14="http://schemas.microsoft.com/office/powerpoint/2010/main" val="3643036190"/>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Title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15272609" cy="509777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3" name="Picture 2">
            <a:extLst>
              <a:ext uri="{FF2B5EF4-FFF2-40B4-BE49-F238E27FC236}">
                <a16:creationId xmlns:a16="http://schemas.microsoft.com/office/drawing/2014/main" id="{331C3DB8-28FE-CD4A-AC01-87EE1020C5A5}"/>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097770"/>
            <a:ext cx="10492353" cy="1760230"/>
          </a:xfrm>
          <a:prstGeom prst="rect">
            <a:avLst/>
          </a:prstGeom>
        </p:spPr>
      </p:pic>
      <p:sp>
        <p:nvSpPr>
          <p:cNvPr id="14" name="Text Placeholder 11">
            <a:extLst>
              <a:ext uri="{FF2B5EF4-FFF2-40B4-BE49-F238E27FC236}">
                <a16:creationId xmlns:a16="http://schemas.microsoft.com/office/drawing/2014/main" id="{43F6853B-E929-F241-91D8-856D67E458D0}"/>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2" name="Text Placeholder 11">
            <a:extLst>
              <a:ext uri="{FF2B5EF4-FFF2-40B4-BE49-F238E27FC236}">
                <a16:creationId xmlns:a16="http://schemas.microsoft.com/office/drawing/2014/main" id="{1E390F52-05CD-A068-38A6-49F5DCC4B278}"/>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3" name="Text Placeholder 11">
            <a:extLst>
              <a:ext uri="{FF2B5EF4-FFF2-40B4-BE49-F238E27FC236}">
                <a16:creationId xmlns:a16="http://schemas.microsoft.com/office/drawing/2014/main" id="{67792215-3EBF-8AFE-D64C-230EB77D342E}"/>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4032754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pter Title 2">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6096001" cy="509777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3" name="Picture 2">
            <a:extLst>
              <a:ext uri="{FF2B5EF4-FFF2-40B4-BE49-F238E27FC236}">
                <a16:creationId xmlns:a16="http://schemas.microsoft.com/office/drawing/2014/main" id="{044E638D-6AD4-9B4C-B7A9-1F0500BFE0F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5998" y="5097770"/>
            <a:ext cx="4417181" cy="1760230"/>
          </a:xfrm>
          <a:prstGeom prst="rect">
            <a:avLst/>
          </a:prstGeom>
        </p:spPr>
      </p:pic>
      <p:sp>
        <p:nvSpPr>
          <p:cNvPr id="10" name="Text Placeholder 11">
            <a:extLst>
              <a:ext uri="{FF2B5EF4-FFF2-40B4-BE49-F238E27FC236}">
                <a16:creationId xmlns:a16="http://schemas.microsoft.com/office/drawing/2014/main" id="{258BB04F-25F0-024C-BD47-209C74A317C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7" name="Text Placeholder 11">
            <a:extLst>
              <a:ext uri="{FF2B5EF4-FFF2-40B4-BE49-F238E27FC236}">
                <a16:creationId xmlns:a16="http://schemas.microsoft.com/office/drawing/2014/main" id="{E36C6B16-6B0D-9EC9-CB32-E93F0F256054}"/>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5099C368-7E26-527C-B143-BDB1D5B48D60}"/>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18873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pter Title 3">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6000" y="0"/>
            <a:ext cx="4380854" cy="685800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6" name="Picture 5">
            <a:extLst>
              <a:ext uri="{FF2B5EF4-FFF2-40B4-BE49-F238E27FC236}">
                <a16:creationId xmlns:a16="http://schemas.microsoft.com/office/drawing/2014/main" id="{19B06383-A6CB-5648-834D-B48F2370576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8761708" y="1715146"/>
            <a:ext cx="5145438" cy="1715146"/>
          </a:xfrm>
          <a:prstGeom prst="rect">
            <a:avLst/>
          </a:prstGeom>
        </p:spPr>
      </p:pic>
      <p:sp>
        <p:nvSpPr>
          <p:cNvPr id="10" name="Text Placeholder 11">
            <a:extLst>
              <a:ext uri="{FF2B5EF4-FFF2-40B4-BE49-F238E27FC236}">
                <a16:creationId xmlns:a16="http://schemas.microsoft.com/office/drawing/2014/main" id="{633B3489-D726-D446-9A29-05672FA50E51}"/>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7" name="Text Placeholder 11">
            <a:extLst>
              <a:ext uri="{FF2B5EF4-FFF2-40B4-BE49-F238E27FC236}">
                <a16:creationId xmlns:a16="http://schemas.microsoft.com/office/drawing/2014/main" id="{6A7E64E4-287C-1FCE-9776-59EE01B2045C}"/>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62966699-83CA-1202-E4B3-09DCD56EA786}"/>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1462953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ter Title 4">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6001" y="1"/>
            <a:ext cx="3504968" cy="5119768"/>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15" name="Picture 14">
            <a:extLst>
              <a:ext uri="{FF2B5EF4-FFF2-40B4-BE49-F238E27FC236}">
                <a16:creationId xmlns:a16="http://schemas.microsoft.com/office/drawing/2014/main" id="{D9A59EDF-990B-8A48-B3FB-ACAE78C6BE6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00969" y="0"/>
            <a:ext cx="2599267" cy="5119769"/>
          </a:xfrm>
          <a:prstGeom prst="rect">
            <a:avLst/>
          </a:prstGeom>
        </p:spPr>
      </p:pic>
      <p:sp>
        <p:nvSpPr>
          <p:cNvPr id="10" name="Text Placeholder 11">
            <a:extLst>
              <a:ext uri="{FF2B5EF4-FFF2-40B4-BE49-F238E27FC236}">
                <a16:creationId xmlns:a16="http://schemas.microsoft.com/office/drawing/2014/main" id="{8ED42EAE-A272-8E42-8B7F-417A3B4E729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1" name="Text Placeholder 11">
            <a:extLst>
              <a:ext uri="{FF2B5EF4-FFF2-40B4-BE49-F238E27FC236}">
                <a16:creationId xmlns:a16="http://schemas.microsoft.com/office/drawing/2014/main" id="{46C18FF0-D05E-863E-8223-ABAFDFA6D7F0}"/>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BBA3160A-FC53-80DA-EFCD-287B9BC38484}"/>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33959552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Title 5">
    <p:spTree>
      <p:nvGrpSpPr>
        <p:cNvPr id="1" name=""/>
        <p:cNvGrpSpPr/>
        <p:nvPr/>
      </p:nvGrpSpPr>
      <p:grpSpPr>
        <a:xfrm>
          <a:off x="0" y="0"/>
          <a:ext cx="0" cy="0"/>
          <a:chOff x="0" y="0"/>
          <a:chExt cx="0" cy="0"/>
        </a:xfrm>
      </p:grpSpPr>
      <p:sp>
        <p:nvSpPr>
          <p:cNvPr id="10" name="Text Placeholder 11">
            <a:extLst>
              <a:ext uri="{FF2B5EF4-FFF2-40B4-BE49-F238E27FC236}">
                <a16:creationId xmlns:a16="http://schemas.microsoft.com/office/drawing/2014/main" id="{8ED42EAE-A272-8E42-8B7F-417A3B4E729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1" name="Text Placeholder 11">
            <a:extLst>
              <a:ext uri="{FF2B5EF4-FFF2-40B4-BE49-F238E27FC236}">
                <a16:creationId xmlns:a16="http://schemas.microsoft.com/office/drawing/2014/main" id="{46C18FF0-D05E-863E-8223-ABAFDFA6D7F0}"/>
              </a:ext>
            </a:extLst>
          </p:cNvPr>
          <p:cNvSpPr>
            <a:spLocks noGrp="1"/>
          </p:cNvSpPr>
          <p:nvPr>
            <p:ph type="body" sz="quarter" idx="11" hasCustomPrompt="1"/>
          </p:nvPr>
        </p:nvSpPr>
        <p:spPr>
          <a:xfrm>
            <a:off x="408207" y="559121"/>
            <a:ext cx="10774418"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BBA3160A-FC53-80DA-EFCD-287B9BC38484}"/>
              </a:ext>
            </a:extLst>
          </p:cNvPr>
          <p:cNvSpPr>
            <a:spLocks noGrp="1"/>
          </p:cNvSpPr>
          <p:nvPr>
            <p:ph type="body" sz="quarter" idx="12" hasCustomPrompt="1"/>
          </p:nvPr>
        </p:nvSpPr>
        <p:spPr>
          <a:xfrm>
            <a:off x="408207" y="2431329"/>
            <a:ext cx="9754968"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3705628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nly - White">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7" name="Picture 6" descr="The Open University Logo">
            <a:extLst>
              <a:ext uri="{FF2B5EF4-FFF2-40B4-BE49-F238E27FC236}">
                <a16:creationId xmlns:a16="http://schemas.microsoft.com/office/drawing/2014/main" id="{1A8FBF3E-643E-C283-20B7-9D35C17A874A}"/>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3" name="Text Placeholder 11">
            <a:extLst>
              <a:ext uri="{FF2B5EF4-FFF2-40B4-BE49-F238E27FC236}">
                <a16:creationId xmlns:a16="http://schemas.microsoft.com/office/drawing/2014/main" id="{4B8435D6-0CC1-8718-167A-2904F3E65C26}"/>
              </a:ext>
            </a:extLst>
          </p:cNvPr>
          <p:cNvSpPr>
            <a:spLocks noGrp="1"/>
          </p:cNvSpPr>
          <p:nvPr>
            <p:ph type="body" sz="quarter" idx="15" hasCustomPrompt="1"/>
          </p:nvPr>
        </p:nvSpPr>
        <p:spPr>
          <a:xfrm>
            <a:off x="1001105" y="2668674"/>
            <a:ext cx="9591229" cy="1991249"/>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 as Poppins Regular.</a:t>
            </a:r>
          </a:p>
        </p:txBody>
      </p:sp>
    </p:spTree>
    <p:extLst>
      <p:ext uri="{BB962C8B-B14F-4D97-AF65-F5344CB8AC3E}">
        <p14:creationId xmlns:p14="http://schemas.microsoft.com/office/powerpoint/2010/main" val="259996225"/>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Only - Blue">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5" name="Picture 4" descr="The Open University Logo">
            <a:extLst>
              <a:ext uri="{FF2B5EF4-FFF2-40B4-BE49-F238E27FC236}">
                <a16:creationId xmlns:a16="http://schemas.microsoft.com/office/drawing/2014/main" id="{5A176635-0D9A-318C-7E7A-70539D9E69FC}"/>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3" name="Text Placeholder 11">
            <a:extLst>
              <a:ext uri="{FF2B5EF4-FFF2-40B4-BE49-F238E27FC236}">
                <a16:creationId xmlns:a16="http://schemas.microsoft.com/office/drawing/2014/main" id="{43F1D352-AFC1-45BF-DC37-E6E2C2801A0E}"/>
              </a:ext>
            </a:extLst>
          </p:cNvPr>
          <p:cNvSpPr>
            <a:spLocks noGrp="1"/>
          </p:cNvSpPr>
          <p:nvPr>
            <p:ph type="body" sz="quarter" idx="15" hasCustomPrompt="1"/>
          </p:nvPr>
        </p:nvSpPr>
        <p:spPr>
          <a:xfrm>
            <a:off x="1001105" y="2668674"/>
            <a:ext cx="9591229" cy="1991249"/>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 as Poppins Regular.</a:t>
            </a:r>
          </a:p>
        </p:txBody>
      </p:sp>
    </p:spTree>
    <p:extLst>
      <p:ext uri="{BB962C8B-B14F-4D97-AF65-F5344CB8AC3E}">
        <p14:creationId xmlns:p14="http://schemas.microsoft.com/office/powerpoint/2010/main" val="3159154147"/>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Only - Green">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8491E11-C10D-5DDF-F581-B813FF83605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C2A98FA0-A729-D60A-BCD1-960B3EC6A4F8}"/>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4" name="Text Placeholder 11">
            <a:extLst>
              <a:ext uri="{FF2B5EF4-FFF2-40B4-BE49-F238E27FC236}">
                <a16:creationId xmlns:a16="http://schemas.microsoft.com/office/drawing/2014/main" id="{C48CE6A7-7BB7-C947-6B53-6E5F78A862DA}"/>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63BDB31C-E836-A87A-D9AE-75FF184B4FAC}"/>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F720CE49-261A-B18A-CA8E-F12BDA30674B}"/>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F708842F-A283-9136-4756-08A1AAC018B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5" name="Picture 4" descr="The Open University Logo">
            <a:extLst>
              <a:ext uri="{FF2B5EF4-FFF2-40B4-BE49-F238E27FC236}">
                <a16:creationId xmlns:a16="http://schemas.microsoft.com/office/drawing/2014/main" id="{388B64FB-ADBB-26BD-E337-6CF096A93201}"/>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1D40E8B0-3B62-532E-CE42-A3E6FDDFDE1D}"/>
              </a:ext>
            </a:extLst>
          </p:cNvPr>
          <p:cNvSpPr>
            <a:spLocks noGrp="1"/>
          </p:cNvSpPr>
          <p:nvPr>
            <p:ph type="body" sz="quarter" idx="15" hasCustomPrompt="1"/>
          </p:nvPr>
        </p:nvSpPr>
        <p:spPr>
          <a:xfrm>
            <a:off x="1001105" y="2668674"/>
            <a:ext cx="9591229" cy="1991249"/>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 as Poppins Regular.</a:t>
            </a:r>
          </a:p>
        </p:txBody>
      </p:sp>
    </p:spTree>
    <p:extLst>
      <p:ext uri="{BB962C8B-B14F-4D97-AF65-F5344CB8AC3E}">
        <p14:creationId xmlns:p14="http://schemas.microsoft.com/office/powerpoint/2010/main" val="3736677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Only - Pink">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C83551F-5FB0-9945-E01E-6CB9436CE2E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0E748C8D-C469-D474-1D97-BF5F569F543B}"/>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8" name="Text Placeholder 11">
            <a:extLst>
              <a:ext uri="{FF2B5EF4-FFF2-40B4-BE49-F238E27FC236}">
                <a16:creationId xmlns:a16="http://schemas.microsoft.com/office/drawing/2014/main" id="{81611A53-2566-911B-758A-BB85811FD9E2}"/>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9" name="Text Placeholder 11">
            <a:extLst>
              <a:ext uri="{FF2B5EF4-FFF2-40B4-BE49-F238E27FC236}">
                <a16:creationId xmlns:a16="http://schemas.microsoft.com/office/drawing/2014/main" id="{BDAAA47C-344B-A081-7D83-D9FAAD75EBF1}"/>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19787C0D-6642-0E1D-6AD0-4C7F5CDD7E4A}"/>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FE70F6A9-1F2C-B996-D2AA-A91C91158BA7}"/>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7" name="Picture 6">
            <a:extLst>
              <a:ext uri="{FF2B5EF4-FFF2-40B4-BE49-F238E27FC236}">
                <a16:creationId xmlns:a16="http://schemas.microsoft.com/office/drawing/2014/main" id="{317DA136-F775-4E4C-35DB-866AF036B4EB}"/>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E1542C5E-68EC-8AF5-80D1-B28AD6CD2F7D}"/>
              </a:ext>
            </a:extLst>
          </p:cNvPr>
          <p:cNvSpPr>
            <a:spLocks noGrp="1"/>
          </p:cNvSpPr>
          <p:nvPr>
            <p:ph type="body" sz="quarter" idx="15" hasCustomPrompt="1"/>
          </p:nvPr>
        </p:nvSpPr>
        <p:spPr>
          <a:xfrm>
            <a:off x="1001105" y="2668674"/>
            <a:ext cx="9591229" cy="1991249"/>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 as Poppins Regular.</a:t>
            </a:r>
          </a:p>
        </p:txBody>
      </p:sp>
    </p:spTree>
    <p:extLst>
      <p:ext uri="{BB962C8B-B14F-4D97-AF65-F5344CB8AC3E}">
        <p14:creationId xmlns:p14="http://schemas.microsoft.com/office/powerpoint/2010/main" val="25393303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nly - Yellow">
    <p:bg>
      <p:bgPr>
        <a:blipFill dpi="0" rotWithShape="1">
          <a:blip r:embed="rId2" cstate="screen">
            <a:alphaModFix amt="69965"/>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0329EC4-43A1-4C93-CC9C-F8056BDA6D4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16" name="TextBox 15">
            <a:extLst>
              <a:ext uri="{FF2B5EF4-FFF2-40B4-BE49-F238E27FC236}">
                <a16:creationId xmlns:a16="http://schemas.microsoft.com/office/drawing/2014/main" id="{2711EE3C-D327-2D36-872A-6FFDFE494240}"/>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9" name="Text Placeholder 11">
            <a:extLst>
              <a:ext uri="{FF2B5EF4-FFF2-40B4-BE49-F238E27FC236}">
                <a16:creationId xmlns:a16="http://schemas.microsoft.com/office/drawing/2014/main" id="{A411FBA2-250A-1C91-4112-94C1448712B6}"/>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9D923CE2-295F-167C-F03F-85610416A092}"/>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6EE845F2-FF2D-A9D4-3ED4-93E968473C2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DC990BB7-CAE3-E4DB-4F60-3FD7EA815A47}"/>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4" name="Picture 3">
            <a:extLst>
              <a:ext uri="{FF2B5EF4-FFF2-40B4-BE49-F238E27FC236}">
                <a16:creationId xmlns:a16="http://schemas.microsoft.com/office/drawing/2014/main" id="{C5C24151-A80D-7D37-B014-1E2D90CE3D12}"/>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5" name="Text Placeholder 11">
            <a:extLst>
              <a:ext uri="{FF2B5EF4-FFF2-40B4-BE49-F238E27FC236}">
                <a16:creationId xmlns:a16="http://schemas.microsoft.com/office/drawing/2014/main" id="{9FEF65C5-460E-FA21-D5A4-89B945A157BE}"/>
              </a:ext>
            </a:extLst>
          </p:cNvPr>
          <p:cNvSpPr>
            <a:spLocks noGrp="1"/>
          </p:cNvSpPr>
          <p:nvPr>
            <p:ph type="body" sz="quarter" idx="15" hasCustomPrompt="1"/>
          </p:nvPr>
        </p:nvSpPr>
        <p:spPr>
          <a:xfrm>
            <a:off x="1001105" y="2668674"/>
            <a:ext cx="9591229" cy="1991249"/>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 as Poppins Regular.</a:t>
            </a:r>
          </a:p>
        </p:txBody>
      </p:sp>
    </p:spTree>
    <p:extLst>
      <p:ext uri="{BB962C8B-B14F-4D97-AF65-F5344CB8AC3E}">
        <p14:creationId xmlns:p14="http://schemas.microsoft.com/office/powerpoint/2010/main" val="31382277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 List - Blu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31" name="TextBox 30">
            <a:extLst>
              <a:ext uri="{FF2B5EF4-FFF2-40B4-BE49-F238E27FC236}">
                <a16:creationId xmlns:a16="http://schemas.microsoft.com/office/drawing/2014/main" id="{994F0EA2-EF9D-F005-352F-0ED7ED3B654A}"/>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32" name="Text Placeholder 11">
            <a:extLst>
              <a:ext uri="{FF2B5EF4-FFF2-40B4-BE49-F238E27FC236}">
                <a16:creationId xmlns:a16="http://schemas.microsoft.com/office/drawing/2014/main" id="{67088FD3-2668-7B24-DF83-94C7E0A31C21}"/>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33" name="Text Placeholder 11">
            <a:extLst>
              <a:ext uri="{FF2B5EF4-FFF2-40B4-BE49-F238E27FC236}">
                <a16:creationId xmlns:a16="http://schemas.microsoft.com/office/drawing/2014/main" id="{C4507D10-D757-85E8-DCAB-5DE27031CB58}"/>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10" name="Text Placeholder 4">
            <a:extLst>
              <a:ext uri="{FF2B5EF4-FFF2-40B4-BE49-F238E27FC236}">
                <a16:creationId xmlns:a16="http://schemas.microsoft.com/office/drawing/2014/main" id="{613AA83D-6834-E464-0BBA-BB0EAC8C2612}"/>
              </a:ext>
            </a:extLst>
          </p:cNvPr>
          <p:cNvSpPr>
            <a:spLocks noGrp="1"/>
          </p:cNvSpPr>
          <p:nvPr>
            <p:ph type="body" sz="quarter" idx="27" hasCustomPrompt="1"/>
          </p:nvPr>
        </p:nvSpPr>
        <p:spPr>
          <a:xfrm>
            <a:off x="3286746" y="156244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4" name="Text Placeholder 11">
            <a:extLst>
              <a:ext uri="{FF2B5EF4-FFF2-40B4-BE49-F238E27FC236}">
                <a16:creationId xmlns:a16="http://schemas.microsoft.com/office/drawing/2014/main" id="{1217A9CF-DA6B-5003-7AB7-83F7002BC2F6}"/>
              </a:ext>
            </a:extLst>
          </p:cNvPr>
          <p:cNvSpPr>
            <a:spLocks noGrp="1"/>
          </p:cNvSpPr>
          <p:nvPr>
            <p:ph type="body" sz="quarter" idx="12" hasCustomPrompt="1"/>
          </p:nvPr>
        </p:nvSpPr>
        <p:spPr>
          <a:xfrm>
            <a:off x="887895" y="155887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1" name="Text Placeholder 4">
            <a:extLst>
              <a:ext uri="{FF2B5EF4-FFF2-40B4-BE49-F238E27FC236}">
                <a16:creationId xmlns:a16="http://schemas.microsoft.com/office/drawing/2014/main" id="{AF8B6BF6-2B20-BAE1-496B-4CE3AF22F71F}"/>
              </a:ext>
            </a:extLst>
          </p:cNvPr>
          <p:cNvSpPr>
            <a:spLocks noGrp="1"/>
          </p:cNvSpPr>
          <p:nvPr>
            <p:ph type="body" sz="quarter" idx="28" hasCustomPrompt="1"/>
          </p:nvPr>
        </p:nvSpPr>
        <p:spPr>
          <a:xfrm>
            <a:off x="3286746" y="245933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2" name="Text Placeholder 11">
            <a:extLst>
              <a:ext uri="{FF2B5EF4-FFF2-40B4-BE49-F238E27FC236}">
                <a16:creationId xmlns:a16="http://schemas.microsoft.com/office/drawing/2014/main" id="{82DA06FF-3584-5C18-7680-957EB66DCC1E}"/>
              </a:ext>
            </a:extLst>
          </p:cNvPr>
          <p:cNvSpPr>
            <a:spLocks noGrp="1"/>
          </p:cNvSpPr>
          <p:nvPr>
            <p:ph type="body" sz="quarter" idx="29" hasCustomPrompt="1"/>
          </p:nvPr>
        </p:nvSpPr>
        <p:spPr>
          <a:xfrm>
            <a:off x="887895" y="245576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3" name="Text Placeholder 4">
            <a:extLst>
              <a:ext uri="{FF2B5EF4-FFF2-40B4-BE49-F238E27FC236}">
                <a16:creationId xmlns:a16="http://schemas.microsoft.com/office/drawing/2014/main" id="{F18DBC1E-2F93-2120-01F2-76667F7A3598}"/>
              </a:ext>
            </a:extLst>
          </p:cNvPr>
          <p:cNvSpPr>
            <a:spLocks noGrp="1"/>
          </p:cNvSpPr>
          <p:nvPr>
            <p:ph type="body" sz="quarter" idx="30" hasCustomPrompt="1"/>
          </p:nvPr>
        </p:nvSpPr>
        <p:spPr>
          <a:xfrm>
            <a:off x="3286746" y="335622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5" name="Text Placeholder 11">
            <a:extLst>
              <a:ext uri="{FF2B5EF4-FFF2-40B4-BE49-F238E27FC236}">
                <a16:creationId xmlns:a16="http://schemas.microsoft.com/office/drawing/2014/main" id="{019B98AE-BA3F-CCAE-E04C-B8169D9363F3}"/>
              </a:ext>
            </a:extLst>
          </p:cNvPr>
          <p:cNvSpPr>
            <a:spLocks noGrp="1"/>
          </p:cNvSpPr>
          <p:nvPr>
            <p:ph type="body" sz="quarter" idx="31" hasCustomPrompt="1"/>
          </p:nvPr>
        </p:nvSpPr>
        <p:spPr>
          <a:xfrm>
            <a:off x="887895" y="335265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6" name="Text Placeholder 4">
            <a:extLst>
              <a:ext uri="{FF2B5EF4-FFF2-40B4-BE49-F238E27FC236}">
                <a16:creationId xmlns:a16="http://schemas.microsoft.com/office/drawing/2014/main" id="{7C8CB63D-4300-E62A-F48C-630CF6B95474}"/>
              </a:ext>
            </a:extLst>
          </p:cNvPr>
          <p:cNvSpPr>
            <a:spLocks noGrp="1"/>
          </p:cNvSpPr>
          <p:nvPr>
            <p:ph type="body" sz="quarter" idx="32" hasCustomPrompt="1"/>
          </p:nvPr>
        </p:nvSpPr>
        <p:spPr>
          <a:xfrm>
            <a:off x="3286746" y="4249549"/>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7" name="Text Placeholder 11">
            <a:extLst>
              <a:ext uri="{FF2B5EF4-FFF2-40B4-BE49-F238E27FC236}">
                <a16:creationId xmlns:a16="http://schemas.microsoft.com/office/drawing/2014/main" id="{4490E080-95F7-C04E-1506-EAC0EB4C5187}"/>
              </a:ext>
            </a:extLst>
          </p:cNvPr>
          <p:cNvSpPr>
            <a:spLocks noGrp="1"/>
          </p:cNvSpPr>
          <p:nvPr>
            <p:ph type="body" sz="quarter" idx="33" hasCustomPrompt="1"/>
          </p:nvPr>
        </p:nvSpPr>
        <p:spPr>
          <a:xfrm>
            <a:off x="887895" y="4245983"/>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pic>
        <p:nvPicPr>
          <p:cNvPr id="2" name="Picture 1">
            <a:extLst>
              <a:ext uri="{FF2B5EF4-FFF2-40B4-BE49-F238E27FC236}">
                <a16:creationId xmlns:a16="http://schemas.microsoft.com/office/drawing/2014/main" id="{052FB48F-821A-CA54-A34E-E55E101C6CCB}"/>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9894075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 List - Orang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C107E3E2-7CA3-497F-C4E8-4ECE3460E57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57" name="TextBox 56">
            <a:extLst>
              <a:ext uri="{FF2B5EF4-FFF2-40B4-BE49-F238E27FC236}">
                <a16:creationId xmlns:a16="http://schemas.microsoft.com/office/drawing/2014/main" id="{87568DA1-20C9-8598-44C7-76FE257E9D7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23" name="Text Placeholder 11">
            <a:extLst>
              <a:ext uri="{FF2B5EF4-FFF2-40B4-BE49-F238E27FC236}">
                <a16:creationId xmlns:a16="http://schemas.microsoft.com/office/drawing/2014/main" id="{79B5BDD1-EF18-E4A2-DE79-A8B3B7FCED91}"/>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4" name="Text Placeholder 11">
            <a:extLst>
              <a:ext uri="{FF2B5EF4-FFF2-40B4-BE49-F238E27FC236}">
                <a16:creationId xmlns:a16="http://schemas.microsoft.com/office/drawing/2014/main" id="{A8F030FA-FAE8-B846-F0B1-F69F3B3AB75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4">
            <a:extLst>
              <a:ext uri="{FF2B5EF4-FFF2-40B4-BE49-F238E27FC236}">
                <a16:creationId xmlns:a16="http://schemas.microsoft.com/office/drawing/2014/main" id="{269C5B20-B0D8-1392-83E8-B19EE7BA6B29}"/>
              </a:ext>
            </a:extLst>
          </p:cNvPr>
          <p:cNvSpPr>
            <a:spLocks noGrp="1"/>
          </p:cNvSpPr>
          <p:nvPr>
            <p:ph type="body" sz="quarter" idx="27" hasCustomPrompt="1"/>
          </p:nvPr>
        </p:nvSpPr>
        <p:spPr>
          <a:xfrm>
            <a:off x="3286746" y="156244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5" name="Text Placeholder 11">
            <a:extLst>
              <a:ext uri="{FF2B5EF4-FFF2-40B4-BE49-F238E27FC236}">
                <a16:creationId xmlns:a16="http://schemas.microsoft.com/office/drawing/2014/main" id="{1450AA39-F87C-B61C-59F0-76575DE5CCFB}"/>
              </a:ext>
            </a:extLst>
          </p:cNvPr>
          <p:cNvSpPr>
            <a:spLocks noGrp="1"/>
          </p:cNvSpPr>
          <p:nvPr>
            <p:ph type="body" sz="quarter" idx="12" hasCustomPrompt="1"/>
          </p:nvPr>
        </p:nvSpPr>
        <p:spPr>
          <a:xfrm>
            <a:off x="887895" y="156244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6" name="Text Placeholder 4">
            <a:extLst>
              <a:ext uri="{FF2B5EF4-FFF2-40B4-BE49-F238E27FC236}">
                <a16:creationId xmlns:a16="http://schemas.microsoft.com/office/drawing/2014/main" id="{58D84559-6512-8243-0E68-926840CCE5EA}"/>
              </a:ext>
            </a:extLst>
          </p:cNvPr>
          <p:cNvSpPr>
            <a:spLocks noGrp="1"/>
          </p:cNvSpPr>
          <p:nvPr>
            <p:ph type="body" sz="quarter" idx="28" hasCustomPrompt="1"/>
          </p:nvPr>
        </p:nvSpPr>
        <p:spPr>
          <a:xfrm>
            <a:off x="3286746" y="245933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6" name="Text Placeholder 11">
            <a:extLst>
              <a:ext uri="{FF2B5EF4-FFF2-40B4-BE49-F238E27FC236}">
                <a16:creationId xmlns:a16="http://schemas.microsoft.com/office/drawing/2014/main" id="{3CA98CFD-BEE6-B7D0-940B-408558AE3B97}"/>
              </a:ext>
            </a:extLst>
          </p:cNvPr>
          <p:cNvSpPr>
            <a:spLocks noGrp="1"/>
          </p:cNvSpPr>
          <p:nvPr>
            <p:ph type="body" sz="quarter" idx="29" hasCustomPrompt="1"/>
          </p:nvPr>
        </p:nvSpPr>
        <p:spPr>
          <a:xfrm>
            <a:off x="887895" y="245933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9" name="Text Placeholder 4">
            <a:extLst>
              <a:ext uri="{FF2B5EF4-FFF2-40B4-BE49-F238E27FC236}">
                <a16:creationId xmlns:a16="http://schemas.microsoft.com/office/drawing/2014/main" id="{73173B8F-4A38-6A7C-3840-1B6791B615E9}"/>
              </a:ext>
            </a:extLst>
          </p:cNvPr>
          <p:cNvSpPr>
            <a:spLocks noGrp="1"/>
          </p:cNvSpPr>
          <p:nvPr>
            <p:ph type="body" sz="quarter" idx="30" hasCustomPrompt="1"/>
          </p:nvPr>
        </p:nvSpPr>
        <p:spPr>
          <a:xfrm>
            <a:off x="3286746" y="335622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20" name="Text Placeholder 11">
            <a:extLst>
              <a:ext uri="{FF2B5EF4-FFF2-40B4-BE49-F238E27FC236}">
                <a16:creationId xmlns:a16="http://schemas.microsoft.com/office/drawing/2014/main" id="{1258A6A1-7C96-27AC-C908-3BA13CCF1F6E}"/>
              </a:ext>
            </a:extLst>
          </p:cNvPr>
          <p:cNvSpPr>
            <a:spLocks noGrp="1"/>
          </p:cNvSpPr>
          <p:nvPr>
            <p:ph type="body" sz="quarter" idx="31" hasCustomPrompt="1"/>
          </p:nvPr>
        </p:nvSpPr>
        <p:spPr>
          <a:xfrm>
            <a:off x="887895" y="335622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27" name="Text Placeholder 4">
            <a:extLst>
              <a:ext uri="{FF2B5EF4-FFF2-40B4-BE49-F238E27FC236}">
                <a16:creationId xmlns:a16="http://schemas.microsoft.com/office/drawing/2014/main" id="{80D1A29E-8F23-E9BF-AE02-BAA15FD20AA3}"/>
              </a:ext>
            </a:extLst>
          </p:cNvPr>
          <p:cNvSpPr>
            <a:spLocks noGrp="1"/>
          </p:cNvSpPr>
          <p:nvPr>
            <p:ph type="body" sz="quarter" idx="32" hasCustomPrompt="1"/>
          </p:nvPr>
        </p:nvSpPr>
        <p:spPr>
          <a:xfrm>
            <a:off x="3286746" y="4249549"/>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28" name="Text Placeholder 11">
            <a:extLst>
              <a:ext uri="{FF2B5EF4-FFF2-40B4-BE49-F238E27FC236}">
                <a16:creationId xmlns:a16="http://schemas.microsoft.com/office/drawing/2014/main" id="{DB928D05-8855-2639-E843-A1F7DC27F6EC}"/>
              </a:ext>
            </a:extLst>
          </p:cNvPr>
          <p:cNvSpPr>
            <a:spLocks noGrp="1"/>
          </p:cNvSpPr>
          <p:nvPr>
            <p:ph type="body" sz="quarter" idx="33" hasCustomPrompt="1"/>
          </p:nvPr>
        </p:nvSpPr>
        <p:spPr>
          <a:xfrm>
            <a:off x="887895" y="4249549"/>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pic>
        <p:nvPicPr>
          <p:cNvPr id="2" name="Picture 1">
            <a:extLst>
              <a:ext uri="{FF2B5EF4-FFF2-40B4-BE49-F238E27FC236}">
                <a16:creationId xmlns:a16="http://schemas.microsoft.com/office/drawing/2014/main" id="{5AD93BCC-9ABA-3DB6-4ED6-2BD13246CBC0}"/>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0227138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s 2 Column">
    <p:bg>
      <p:bgPr>
        <a:solidFill>
          <a:schemeClr val="bg1"/>
        </a:solidFill>
        <a:effectLst/>
      </p:bgPr>
    </p:bg>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5BD7FBF3-7226-2149-BBD3-09818517326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10" y="0"/>
            <a:ext cx="12197909" cy="1551256"/>
          </a:xfrm>
          <a:prstGeom prst="rect">
            <a:avLst/>
          </a:prstGeom>
        </p:spPr>
      </p:pic>
      <p:sp>
        <p:nvSpPr>
          <p:cNvPr id="13" name="TextBox 12">
            <a:extLst>
              <a:ext uri="{FF2B5EF4-FFF2-40B4-BE49-F238E27FC236}">
                <a16:creationId xmlns:a16="http://schemas.microsoft.com/office/drawing/2014/main" id="{9931521C-CAF9-B57E-A59F-40B74F59492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9" name="Text Placeholder 11">
            <a:extLst>
              <a:ext uri="{FF2B5EF4-FFF2-40B4-BE49-F238E27FC236}">
                <a16:creationId xmlns:a16="http://schemas.microsoft.com/office/drawing/2014/main" id="{4DAAB76E-1BCE-CA53-ACE8-77F42754E17D}"/>
              </a:ext>
            </a:extLst>
          </p:cNvPr>
          <p:cNvSpPr>
            <a:spLocks noGrp="1"/>
          </p:cNvSpPr>
          <p:nvPr>
            <p:ph type="body" sz="quarter" idx="21" hasCustomPrompt="1"/>
          </p:nvPr>
        </p:nvSpPr>
        <p:spPr>
          <a:xfrm>
            <a:off x="413915" y="326028"/>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0" name="Text Placeholder 11">
            <a:extLst>
              <a:ext uri="{FF2B5EF4-FFF2-40B4-BE49-F238E27FC236}">
                <a16:creationId xmlns:a16="http://schemas.microsoft.com/office/drawing/2014/main" id="{FC210018-BF10-8707-6A21-CCCE83C373C4}"/>
              </a:ext>
            </a:extLst>
          </p:cNvPr>
          <p:cNvSpPr>
            <a:spLocks noGrp="1"/>
          </p:cNvSpPr>
          <p:nvPr>
            <p:ph type="body" sz="quarter" idx="22" hasCustomPrompt="1"/>
          </p:nvPr>
        </p:nvSpPr>
        <p:spPr>
          <a:xfrm>
            <a:off x="413915" y="833532"/>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2B4FE0AC-2B61-A291-8C87-19783331AD79}"/>
              </a:ext>
            </a:extLst>
          </p:cNvPr>
          <p:cNvSpPr>
            <a:spLocks noGrp="1"/>
          </p:cNvSpPr>
          <p:nvPr>
            <p:ph type="body" sz="quarter" idx="14" hasCustomPrompt="1"/>
          </p:nvPr>
        </p:nvSpPr>
        <p:spPr>
          <a:xfrm>
            <a:off x="1001105" y="17561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chemeClr val="tx1"/>
                </a:solidFill>
                <a:latin typeface="+mn-lt"/>
                <a:cs typeface="Poppins" panose="00000500000000000000" pitchFamily="2" charset="0"/>
              </a:defRPr>
            </a:lvl1pPr>
            <a:lvl2pPr marL="457200" indent="0">
              <a:buNone/>
              <a:defRPr sz="1500">
                <a:ln>
                  <a:noFill/>
                </a:ln>
                <a:solidFill>
                  <a:schemeClr val="tx1"/>
                </a:solidFill>
                <a:latin typeface="+mn-lt"/>
              </a:defRPr>
            </a:lvl2pPr>
            <a:lvl3pPr>
              <a:defRPr sz="1500">
                <a:ln>
                  <a:noFill/>
                </a:ln>
                <a:solidFill>
                  <a:schemeClr val="tx1"/>
                </a:solidFill>
              </a:defRPr>
            </a:lvl3pPr>
            <a:lvl4pPr>
              <a:defRPr sz="1500">
                <a:ln>
                  <a:noFill/>
                </a:ln>
                <a:solidFill>
                  <a:schemeClr val="tx1"/>
                </a:solidFill>
              </a:defRPr>
            </a:lvl4pPr>
            <a:lvl5pPr>
              <a:defRPr sz="1500">
                <a:ln>
                  <a:noFill/>
                </a:ln>
                <a:solidFill>
                  <a:schemeClr val="tx1"/>
                </a:solidFill>
              </a:defRPr>
            </a:lvl5pPr>
            <a:lvl6pPr>
              <a:defRPr sz="1500">
                <a:solidFill>
                  <a:schemeClr val="tx1"/>
                </a:solidFill>
              </a:defRPr>
            </a:lvl6pPr>
            <a:lvl7pPr>
              <a:defRPr sz="1500">
                <a:solidFill>
                  <a:schemeClr val="tx1"/>
                </a:solidFill>
              </a:defRPr>
            </a:lvl7pPr>
            <a:lvl8pPr>
              <a:defRPr sz="1500">
                <a:solidFill>
                  <a:schemeClr val="tx1"/>
                </a:solidFill>
              </a:defRPr>
            </a:lvl8pPr>
            <a:lvl9pPr>
              <a:defRPr sz="1500">
                <a:solidFill>
                  <a:schemeClr val="tx1"/>
                </a:solidFill>
              </a:defRPr>
            </a:lvl9pPr>
          </a:lstStyle>
          <a:p>
            <a:pPr lvl="0"/>
            <a:r>
              <a:rPr lang="en-GB"/>
              <a:t>Body copy goes here.</a:t>
            </a:r>
          </a:p>
        </p:txBody>
      </p:sp>
    </p:spTree>
    <p:extLst>
      <p:ext uri="{BB962C8B-B14F-4D97-AF65-F5344CB8AC3E}">
        <p14:creationId xmlns:p14="http://schemas.microsoft.com/office/powerpoint/2010/main" val="8421257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s &amp; Copy">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3025CC09-2BCF-3A4D-87E4-590716EC0718}"/>
              </a:ext>
            </a:extLst>
          </p:cNvPr>
          <p:cNvSpPr>
            <a:spLocks noGrp="1"/>
          </p:cNvSpPr>
          <p:nvPr>
            <p:ph type="body" sz="quarter" idx="18" hasCustomPrompt="1"/>
          </p:nvPr>
        </p:nvSpPr>
        <p:spPr>
          <a:xfrm>
            <a:off x="6493565" y="2856109"/>
            <a:ext cx="4687053" cy="3221029"/>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sed</a:t>
            </a:r>
            <a:r>
              <a:rPr lang="en-GB"/>
              <a:t> do </a:t>
            </a:r>
            <a:r>
              <a:rPr lang="en-GB" err="1"/>
              <a:t>eiusmod</a:t>
            </a:r>
            <a:r>
              <a:rPr lang="en-GB"/>
              <a:t> </a:t>
            </a:r>
            <a:r>
              <a:rPr lang="en-GB" err="1"/>
              <a:t>tempor</a:t>
            </a:r>
            <a:r>
              <a:rPr lang="en-GB"/>
              <a:t> </a:t>
            </a:r>
            <a:r>
              <a:rPr lang="en-GB" err="1"/>
              <a:t>incididunt</a:t>
            </a:r>
            <a:r>
              <a:rPr lang="en-GB"/>
              <a:t> </a:t>
            </a:r>
            <a:r>
              <a:rPr lang="en-GB" err="1"/>
              <a:t>ut</a:t>
            </a:r>
            <a:r>
              <a:rPr lang="en-GB"/>
              <a:t> </a:t>
            </a:r>
            <a:r>
              <a:rPr lang="en-GB" err="1"/>
              <a:t>labore</a:t>
            </a:r>
            <a:r>
              <a:rPr lang="en-GB"/>
              <a:t> et dolore magna </a:t>
            </a:r>
            <a:r>
              <a:rPr lang="en-GB" err="1"/>
              <a:t>aliqua</a:t>
            </a:r>
            <a:r>
              <a:rPr lang="en-GB"/>
              <a:t>. Ut </a:t>
            </a:r>
            <a:r>
              <a:rPr lang="en-GB" err="1"/>
              <a:t>enim</a:t>
            </a:r>
            <a:r>
              <a:rPr lang="en-GB"/>
              <a:t> ad minim </a:t>
            </a:r>
            <a:r>
              <a:rPr lang="en-GB" err="1"/>
              <a:t>veniam</a:t>
            </a:r>
            <a:r>
              <a:rPr lang="en-GB"/>
              <a:t>, </a:t>
            </a:r>
            <a:r>
              <a:rPr lang="en-GB" err="1"/>
              <a:t>quis</a:t>
            </a:r>
            <a:r>
              <a:rPr lang="en-GB"/>
              <a:t> </a:t>
            </a:r>
            <a:r>
              <a:rPr lang="en-GB" err="1"/>
              <a:t>nostrud</a:t>
            </a:r>
            <a:r>
              <a:rPr lang="en-GB"/>
              <a:t> exercitation </a:t>
            </a:r>
            <a:r>
              <a:rPr lang="en-GB" err="1"/>
              <a:t>ullamco</a:t>
            </a:r>
            <a:r>
              <a:rPr lang="en-GB"/>
              <a:t> </a:t>
            </a:r>
            <a:r>
              <a:rPr lang="en-GB" err="1"/>
              <a:t>laboris</a:t>
            </a:r>
            <a:r>
              <a:rPr lang="en-GB"/>
              <a:t> nisi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Duis </a:t>
            </a:r>
            <a:r>
              <a:rPr lang="en-GB" err="1"/>
              <a:t>aute</a:t>
            </a:r>
            <a:r>
              <a:rPr lang="en-GB"/>
              <a:t> </a:t>
            </a:r>
            <a:r>
              <a:rPr lang="en-GB" err="1"/>
              <a:t>irure</a:t>
            </a:r>
            <a:r>
              <a:rPr lang="en-GB"/>
              <a:t> </a:t>
            </a:r>
            <a:r>
              <a:rPr lang="en-GB" err="1"/>
              <a:t>dolor</a:t>
            </a:r>
            <a:r>
              <a:rPr lang="en-GB"/>
              <a:t> in </a:t>
            </a:r>
            <a:r>
              <a:rPr lang="en-GB" err="1"/>
              <a:t>aliquip</a:t>
            </a:r>
            <a:r>
              <a:rPr lang="en-GB"/>
              <a:t> ex </a:t>
            </a:r>
            <a:r>
              <a:rPr lang="en-GB" err="1"/>
              <a:t>ea</a:t>
            </a:r>
            <a:r>
              <a:rPr lang="en-GB"/>
              <a:t> </a:t>
            </a:r>
            <a:r>
              <a:rPr lang="en-GB" err="1"/>
              <a:t>commodo</a:t>
            </a:r>
            <a:r>
              <a:rPr lang="en-GB"/>
              <a:t> consequat. Duis </a:t>
            </a:r>
            <a:r>
              <a:rPr lang="en-GB" err="1"/>
              <a:t>aute</a:t>
            </a:r>
            <a:r>
              <a:rPr lang="en-GB"/>
              <a:t> </a:t>
            </a:r>
            <a:r>
              <a:rPr lang="en-GB" err="1"/>
              <a:t>irure</a:t>
            </a:r>
            <a:r>
              <a:rPr lang="en-GB"/>
              <a:t> </a:t>
            </a:r>
            <a:r>
              <a:rPr lang="en-GB" err="1"/>
              <a:t>dolor</a:t>
            </a:r>
            <a:r>
              <a:rPr lang="en-GB"/>
              <a:t> in </a:t>
            </a:r>
            <a:r>
              <a:rPr lang="en-GB" err="1"/>
              <a:t>reprehenderit</a:t>
            </a:r>
            <a:r>
              <a:rPr lang="en-GB"/>
              <a:t> in </a:t>
            </a:r>
            <a:r>
              <a:rPr lang="en-GB" err="1"/>
              <a:t>voluptate</a:t>
            </a:r>
            <a:r>
              <a:rPr lang="en-GB"/>
              <a:t> </a:t>
            </a:r>
            <a:r>
              <a:rPr lang="en-GB" err="1"/>
              <a:t>velit</a:t>
            </a:r>
            <a:r>
              <a:rPr lang="en-GB"/>
              <a:t> </a:t>
            </a:r>
            <a:r>
              <a:rPr lang="en-GB" err="1"/>
              <a:t>esse</a:t>
            </a:r>
            <a:r>
              <a:rPr lang="en-GB"/>
              <a:t> </a:t>
            </a:r>
            <a:r>
              <a:rPr lang="en-GB" err="1"/>
              <a:t>cillum</a:t>
            </a:r>
            <a:r>
              <a:rPr lang="en-GB"/>
              <a:t> dolore </a:t>
            </a:r>
            <a:r>
              <a:rPr lang="en-GB" err="1"/>
              <a:t>eu</a:t>
            </a:r>
            <a:r>
              <a:rPr lang="en-GB"/>
              <a:t> </a:t>
            </a:r>
            <a:r>
              <a:rPr lang="en-GB" err="1"/>
              <a:t>fugiat</a:t>
            </a:r>
            <a:r>
              <a:rPr lang="en-GB"/>
              <a:t> </a:t>
            </a:r>
            <a:r>
              <a:rPr lang="en-GB" err="1"/>
              <a:t>nulla</a:t>
            </a:r>
            <a:r>
              <a:rPr lang="en-GB"/>
              <a:t> </a:t>
            </a:r>
            <a:r>
              <a:rPr lang="en-GB" err="1"/>
              <a:t>pariatur</a:t>
            </a:r>
            <a:r>
              <a:rPr lang="en-GB"/>
              <a:t>. </a:t>
            </a:r>
            <a:r>
              <a:rPr lang="en-GB" err="1"/>
              <a:t>Excepteur</a:t>
            </a:r>
            <a:r>
              <a:rPr lang="en-GB"/>
              <a:t> </a:t>
            </a:r>
            <a:r>
              <a:rPr lang="en-GB" err="1"/>
              <a:t>sint</a:t>
            </a:r>
            <a:r>
              <a:rPr lang="en-GB"/>
              <a:t> </a:t>
            </a:r>
            <a:r>
              <a:rPr lang="en-GB" err="1"/>
              <a:t>occaecat</a:t>
            </a:r>
            <a:r>
              <a:rPr lang="en-GB"/>
              <a:t> </a:t>
            </a:r>
            <a:r>
              <a:rPr lang="en-GB" err="1"/>
              <a:t>cupidatat</a:t>
            </a:r>
            <a:r>
              <a:rPr lang="en-GB"/>
              <a:t> non </a:t>
            </a:r>
            <a:r>
              <a:rPr lang="en-GB" err="1"/>
              <a:t>proident</a:t>
            </a:r>
            <a:r>
              <a:rPr lang="en-GB"/>
              <a:t>, sunt in culpa qui </a:t>
            </a:r>
            <a:r>
              <a:rPr lang="en-GB" err="1"/>
              <a:t>officia</a:t>
            </a:r>
            <a:r>
              <a:rPr lang="en-GB"/>
              <a:t> </a:t>
            </a:r>
            <a:r>
              <a:rPr lang="en-GB" err="1"/>
              <a:t>deserunt</a:t>
            </a:r>
            <a:r>
              <a:rPr lang="en-GB"/>
              <a:t> </a:t>
            </a:r>
            <a:r>
              <a:rPr lang="en-GB" err="1"/>
              <a:t>mollit</a:t>
            </a:r>
            <a:r>
              <a:rPr lang="en-GB"/>
              <a:t> </a:t>
            </a:r>
            <a:r>
              <a:rPr lang="en-GB" err="1"/>
              <a:t>anim</a:t>
            </a:r>
            <a:r>
              <a:rPr lang="en-GB"/>
              <a:t> id </a:t>
            </a:r>
            <a:r>
              <a:rPr lang="en-GB" err="1"/>
              <a:t>est</a:t>
            </a:r>
            <a:r>
              <a:rPr lang="en-GB"/>
              <a:t> </a:t>
            </a:r>
            <a:r>
              <a:rPr lang="en-GB" err="1"/>
              <a:t>laborum</a:t>
            </a:r>
            <a:r>
              <a:rPr lang="en-GB"/>
              <a:t>.</a:t>
            </a:r>
          </a:p>
        </p:txBody>
      </p:sp>
      <p:pic>
        <p:nvPicPr>
          <p:cNvPr id="11" name="Picture 10">
            <a:extLst>
              <a:ext uri="{FF2B5EF4-FFF2-40B4-BE49-F238E27FC236}">
                <a16:creationId xmlns:a16="http://schemas.microsoft.com/office/drawing/2014/main" id="{0CDFCC4E-7800-CD8E-7918-FDBF10EDE74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10" y="0"/>
            <a:ext cx="12197909" cy="1551256"/>
          </a:xfrm>
          <a:prstGeom prst="rect">
            <a:avLst/>
          </a:prstGeom>
        </p:spPr>
      </p:pic>
      <p:sp>
        <p:nvSpPr>
          <p:cNvPr id="16" name="TextBox 15">
            <a:extLst>
              <a:ext uri="{FF2B5EF4-FFF2-40B4-BE49-F238E27FC236}">
                <a16:creationId xmlns:a16="http://schemas.microsoft.com/office/drawing/2014/main" id="{475C6AF3-6B1E-0375-7D2A-5FD1C92321F7}"/>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2" name="Text Placeholder 11">
            <a:extLst>
              <a:ext uri="{FF2B5EF4-FFF2-40B4-BE49-F238E27FC236}">
                <a16:creationId xmlns:a16="http://schemas.microsoft.com/office/drawing/2014/main" id="{A1FEAA9C-D9C5-C7E7-E834-0245869B2C7F}"/>
              </a:ext>
            </a:extLst>
          </p:cNvPr>
          <p:cNvSpPr>
            <a:spLocks noGrp="1"/>
          </p:cNvSpPr>
          <p:nvPr>
            <p:ph type="body" sz="quarter" idx="21" hasCustomPrompt="1"/>
          </p:nvPr>
        </p:nvSpPr>
        <p:spPr>
          <a:xfrm>
            <a:off x="413915" y="326028"/>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3" name="Text Placeholder 11">
            <a:extLst>
              <a:ext uri="{FF2B5EF4-FFF2-40B4-BE49-F238E27FC236}">
                <a16:creationId xmlns:a16="http://schemas.microsoft.com/office/drawing/2014/main" id="{AA7150EB-D92B-C450-9558-0D39CD35C849}"/>
              </a:ext>
            </a:extLst>
          </p:cNvPr>
          <p:cNvSpPr>
            <a:spLocks noGrp="1"/>
          </p:cNvSpPr>
          <p:nvPr>
            <p:ph type="body" sz="quarter" idx="22" hasCustomPrompt="1"/>
          </p:nvPr>
        </p:nvSpPr>
        <p:spPr>
          <a:xfrm>
            <a:off x="413915" y="833532"/>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11">
            <a:extLst>
              <a:ext uri="{FF2B5EF4-FFF2-40B4-BE49-F238E27FC236}">
                <a16:creationId xmlns:a16="http://schemas.microsoft.com/office/drawing/2014/main" id="{58BE8F5A-8A1A-5C53-72B2-42712E54532F}"/>
              </a:ext>
            </a:extLst>
          </p:cNvPr>
          <p:cNvSpPr>
            <a:spLocks noGrp="1"/>
          </p:cNvSpPr>
          <p:nvPr>
            <p:ph type="body" sz="quarter" idx="14" hasCustomPrompt="1"/>
          </p:nvPr>
        </p:nvSpPr>
        <p:spPr>
          <a:xfrm>
            <a:off x="1001105" y="17561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chemeClr val="tx1"/>
                </a:solidFill>
                <a:latin typeface="+mn-lt"/>
                <a:cs typeface="Poppins" panose="00000500000000000000" pitchFamily="2" charset="0"/>
              </a:defRPr>
            </a:lvl1pPr>
            <a:lvl2pPr marL="457200" indent="0">
              <a:buNone/>
              <a:defRPr sz="1500">
                <a:ln>
                  <a:noFill/>
                </a:ln>
                <a:solidFill>
                  <a:schemeClr val="tx1"/>
                </a:solidFill>
                <a:latin typeface="+mn-lt"/>
              </a:defRPr>
            </a:lvl2pPr>
            <a:lvl3pPr>
              <a:defRPr sz="1500">
                <a:ln>
                  <a:noFill/>
                </a:ln>
                <a:solidFill>
                  <a:schemeClr val="tx1"/>
                </a:solidFill>
              </a:defRPr>
            </a:lvl3pPr>
            <a:lvl4pPr>
              <a:defRPr sz="1500">
                <a:ln>
                  <a:noFill/>
                </a:ln>
                <a:solidFill>
                  <a:schemeClr val="tx1"/>
                </a:solidFill>
              </a:defRPr>
            </a:lvl4pPr>
            <a:lvl5pPr>
              <a:defRPr sz="1500">
                <a:ln>
                  <a:noFill/>
                </a:ln>
                <a:solidFill>
                  <a:schemeClr val="tx1"/>
                </a:solidFill>
              </a:defRPr>
            </a:lvl5pPr>
            <a:lvl6pPr>
              <a:defRPr sz="1500">
                <a:solidFill>
                  <a:schemeClr val="tx1"/>
                </a:solidFill>
              </a:defRPr>
            </a:lvl6pPr>
            <a:lvl7pPr>
              <a:defRPr sz="1500">
                <a:solidFill>
                  <a:schemeClr val="tx1"/>
                </a:solidFill>
              </a:defRPr>
            </a:lvl7pPr>
            <a:lvl8pPr>
              <a:defRPr sz="1500">
                <a:solidFill>
                  <a:schemeClr val="tx1"/>
                </a:solidFill>
              </a:defRPr>
            </a:lvl8pPr>
            <a:lvl9pPr>
              <a:defRPr sz="1500">
                <a:solidFill>
                  <a:schemeClr val="tx1"/>
                </a:solidFill>
              </a:defRPr>
            </a:lvl9pPr>
          </a:lstStyle>
          <a:p>
            <a:pPr lvl="0"/>
            <a:r>
              <a:rPr lang="en-GB"/>
              <a:t>Body copy goes here.</a:t>
            </a:r>
          </a:p>
        </p:txBody>
      </p:sp>
    </p:spTree>
    <p:extLst>
      <p:ext uri="{BB962C8B-B14F-4D97-AF65-F5344CB8AC3E}">
        <p14:creationId xmlns:p14="http://schemas.microsoft.com/office/powerpoint/2010/main" val="303935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ull Content - Tight Header">
    <p:bg>
      <p:bgPr>
        <a:solidFill>
          <a:schemeClr val="bg1"/>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9931521C-CAF9-B57E-A59F-40B74F59492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2" name="Rectangle: Single Corner Rounded 1">
            <a:extLst>
              <a:ext uri="{FF2B5EF4-FFF2-40B4-BE49-F238E27FC236}">
                <a16:creationId xmlns:a16="http://schemas.microsoft.com/office/drawing/2014/main" id="{E24568D3-44DC-E35D-6A09-5B5154DCE05F}"/>
              </a:ext>
            </a:extLst>
          </p:cNvPr>
          <p:cNvSpPr/>
          <p:nvPr userDrawn="1"/>
        </p:nvSpPr>
        <p:spPr>
          <a:xfrm flipV="1">
            <a:off x="-5910" y="0"/>
            <a:ext cx="12197910" cy="823189"/>
          </a:xfrm>
          <a:prstGeom prst="round1Rect">
            <a:avLst>
              <a:gd name="adj" fmla="val 50000"/>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1">
            <a:extLst>
              <a:ext uri="{FF2B5EF4-FFF2-40B4-BE49-F238E27FC236}">
                <a16:creationId xmlns:a16="http://schemas.microsoft.com/office/drawing/2014/main" id="{4E490143-9197-1E5C-A155-ABAF72B3B09A}"/>
              </a:ext>
            </a:extLst>
          </p:cNvPr>
          <p:cNvSpPr>
            <a:spLocks noGrp="1"/>
          </p:cNvSpPr>
          <p:nvPr>
            <p:ph type="body" sz="quarter" idx="21" hasCustomPrompt="1"/>
          </p:nvPr>
        </p:nvSpPr>
        <p:spPr>
          <a:xfrm>
            <a:off x="413915" y="163013"/>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4" name="Text Placeholder 11">
            <a:extLst>
              <a:ext uri="{FF2B5EF4-FFF2-40B4-BE49-F238E27FC236}">
                <a16:creationId xmlns:a16="http://schemas.microsoft.com/office/drawing/2014/main" id="{661C6824-08DF-793D-EE9A-11375C227AF3}"/>
              </a:ext>
            </a:extLst>
          </p:cNvPr>
          <p:cNvSpPr>
            <a:spLocks noGrp="1"/>
          </p:cNvSpPr>
          <p:nvPr>
            <p:ph type="body" sz="quarter" idx="22" hasCustomPrompt="1"/>
          </p:nvPr>
        </p:nvSpPr>
        <p:spPr>
          <a:xfrm>
            <a:off x="1001105" y="10957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chemeClr val="tx1"/>
                </a:solidFill>
                <a:latin typeface="+mn-lt"/>
                <a:cs typeface="Poppins" panose="00000500000000000000" pitchFamily="2" charset="0"/>
              </a:defRPr>
            </a:lvl1pPr>
            <a:lvl2pPr marL="457200" indent="0">
              <a:buNone/>
              <a:defRPr sz="1500">
                <a:ln>
                  <a:noFill/>
                </a:ln>
                <a:solidFill>
                  <a:schemeClr val="tx1"/>
                </a:solidFill>
                <a:latin typeface="+mn-lt"/>
              </a:defRPr>
            </a:lvl2pPr>
            <a:lvl3pPr>
              <a:defRPr sz="1500">
                <a:ln>
                  <a:noFill/>
                </a:ln>
                <a:solidFill>
                  <a:schemeClr val="tx1"/>
                </a:solidFill>
              </a:defRPr>
            </a:lvl3pPr>
            <a:lvl4pPr>
              <a:defRPr sz="1500">
                <a:ln>
                  <a:noFill/>
                </a:ln>
                <a:solidFill>
                  <a:schemeClr val="tx1"/>
                </a:solidFill>
              </a:defRPr>
            </a:lvl4pPr>
            <a:lvl5pPr>
              <a:defRPr sz="1500">
                <a:ln>
                  <a:noFill/>
                </a:ln>
                <a:solidFill>
                  <a:schemeClr val="tx1"/>
                </a:solidFill>
              </a:defRPr>
            </a:lvl5pPr>
            <a:lvl6pPr>
              <a:defRPr sz="1500">
                <a:solidFill>
                  <a:schemeClr val="tx1"/>
                </a:solidFill>
              </a:defRPr>
            </a:lvl6pPr>
            <a:lvl7pPr>
              <a:defRPr sz="1500">
                <a:solidFill>
                  <a:schemeClr val="tx1"/>
                </a:solidFill>
              </a:defRPr>
            </a:lvl7pPr>
            <a:lvl8pPr>
              <a:defRPr sz="1500">
                <a:solidFill>
                  <a:schemeClr val="tx1"/>
                </a:solidFill>
              </a:defRPr>
            </a:lvl8pPr>
            <a:lvl9pPr>
              <a:defRPr sz="1500">
                <a:solidFill>
                  <a:schemeClr val="tx1"/>
                </a:solidFill>
              </a:defRPr>
            </a:lvl9pPr>
          </a:lstStyle>
          <a:p>
            <a:pPr lvl="0"/>
            <a:r>
              <a:rPr lang="en-GB"/>
              <a:t>Body copy goes here.</a:t>
            </a:r>
          </a:p>
        </p:txBody>
      </p:sp>
    </p:spTree>
    <p:extLst>
      <p:ext uri="{BB962C8B-B14F-4D97-AF65-F5344CB8AC3E}">
        <p14:creationId xmlns:p14="http://schemas.microsoft.com/office/powerpoint/2010/main" val="25731546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e Chart &amp; Copy - Whit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spcBef>
                <a:spcPts val="0"/>
              </a:spcBef>
              <a:spcAft>
                <a:spcPts val="600"/>
              </a:spcAft>
            </a:pPr>
            <a:endParaRPr lang="en-US">
              <a:latin typeface="Poppins" panose="00000500000000000000" pitchFamily="2" charset="0"/>
            </a:endParaRPr>
          </a:p>
        </p:txBody>
      </p:sp>
      <p:sp>
        <p:nvSpPr>
          <p:cNvPr id="16" name="Text Placeholder 11">
            <a:extLst>
              <a:ext uri="{FF2B5EF4-FFF2-40B4-BE49-F238E27FC236}">
                <a16:creationId xmlns:a16="http://schemas.microsoft.com/office/drawing/2014/main" id="{481C071C-5A64-4146-A308-DE2C7FB11B85}"/>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460542D6-22F5-6141-8C6F-6937620487FD}"/>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2" name="TextBox 21">
            <a:extLst>
              <a:ext uri="{FF2B5EF4-FFF2-40B4-BE49-F238E27FC236}">
                <a16:creationId xmlns:a16="http://schemas.microsoft.com/office/drawing/2014/main" id="{EAD9D407-A97D-E17E-DBFA-25ABF15C9A31}"/>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DEF331A0-8630-D550-918D-B67681D6E481}"/>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2E1D5FB1-6523-35BC-D888-0047E262787E}"/>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2" name="Picture 1" descr="The Open University Logo">
            <a:extLst>
              <a:ext uri="{FF2B5EF4-FFF2-40B4-BE49-F238E27FC236}">
                <a16:creationId xmlns:a16="http://schemas.microsoft.com/office/drawing/2014/main" id="{6A75198C-6ADB-FB44-7D03-6F5213AC312E}"/>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1C43D1CE-D536-7787-B56C-507BDEC316AF}"/>
              </a:ext>
            </a:extLst>
          </p:cNvPr>
          <p:cNvSpPr>
            <a:spLocks noGrp="1"/>
          </p:cNvSpPr>
          <p:nvPr>
            <p:ph type="body" sz="quarter" idx="23"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a:t>
            </a:r>
          </a:p>
        </p:txBody>
      </p:sp>
    </p:spTree>
    <p:extLst>
      <p:ext uri="{BB962C8B-B14F-4D97-AF65-F5344CB8AC3E}">
        <p14:creationId xmlns:p14="http://schemas.microsoft.com/office/powerpoint/2010/main" val="1926337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e Chart &amp; Copy - Blue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4C01CCF-0DB7-F246-ABF2-EC18516A0FBD}"/>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AED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Aft>
                <a:spcPts val="600"/>
              </a:spcAft>
            </a:pPr>
            <a:endParaRPr lang="en-US">
              <a:latin typeface="Poppins" panose="00000500000000000000" pitchFamily="2" charset="0"/>
            </a:endParaRPr>
          </a:p>
        </p:txBody>
      </p:sp>
      <p:sp>
        <p:nvSpPr>
          <p:cNvPr id="31" name="Text Placeholder 11">
            <a:extLst>
              <a:ext uri="{FF2B5EF4-FFF2-40B4-BE49-F238E27FC236}">
                <a16:creationId xmlns:a16="http://schemas.microsoft.com/office/drawing/2014/main" id="{441112C6-9F31-50D1-7D73-6298CB7F2E81}"/>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2" name="Text Placeholder 11">
            <a:extLst>
              <a:ext uri="{FF2B5EF4-FFF2-40B4-BE49-F238E27FC236}">
                <a16:creationId xmlns:a16="http://schemas.microsoft.com/office/drawing/2014/main" id="{C32AB5CB-C8A8-C7B0-84CC-CEA164037036}"/>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4" name="TextBox 13">
            <a:extLst>
              <a:ext uri="{FF2B5EF4-FFF2-40B4-BE49-F238E27FC236}">
                <a16:creationId xmlns:a16="http://schemas.microsoft.com/office/drawing/2014/main" id="{F8F44462-549C-8EC7-19AB-A506B51C3E6A}"/>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5" name="Text Placeholder 11">
            <a:extLst>
              <a:ext uri="{FF2B5EF4-FFF2-40B4-BE49-F238E27FC236}">
                <a16:creationId xmlns:a16="http://schemas.microsoft.com/office/drawing/2014/main" id="{EB2C4ECE-5A58-924D-D8E6-C4AE68AD8C78}"/>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6" name="Text Placeholder 11">
            <a:extLst>
              <a:ext uri="{FF2B5EF4-FFF2-40B4-BE49-F238E27FC236}">
                <a16:creationId xmlns:a16="http://schemas.microsoft.com/office/drawing/2014/main" id="{DDC83B33-527D-290B-B1B2-1DEADA31AE05}"/>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2" name="Picture 1" descr="The Open University Logo">
            <a:extLst>
              <a:ext uri="{FF2B5EF4-FFF2-40B4-BE49-F238E27FC236}">
                <a16:creationId xmlns:a16="http://schemas.microsoft.com/office/drawing/2014/main" id="{65EE5AA7-CE9F-6795-3587-5FECAE583054}"/>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2BDC46EF-DAEB-0903-12EF-94C369E351C9}"/>
              </a:ext>
            </a:extLst>
          </p:cNvPr>
          <p:cNvSpPr>
            <a:spLocks noGrp="1"/>
          </p:cNvSpPr>
          <p:nvPr>
            <p:ph type="body" sz="quarter" idx="23"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a:t>
            </a:r>
          </a:p>
        </p:txBody>
      </p:sp>
    </p:spTree>
    <p:extLst>
      <p:ext uri="{BB962C8B-B14F-4D97-AF65-F5344CB8AC3E}">
        <p14:creationId xmlns:p14="http://schemas.microsoft.com/office/powerpoint/2010/main" val="3968685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e Chart &amp; Copy - Green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D1F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32" name="Text Placeholder 11">
            <a:extLst>
              <a:ext uri="{FF2B5EF4-FFF2-40B4-BE49-F238E27FC236}">
                <a16:creationId xmlns:a16="http://schemas.microsoft.com/office/drawing/2014/main" id="{F66FAE19-7B52-BB59-E57B-29D522C6BDE9}"/>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3" name="Text Placeholder 11">
            <a:extLst>
              <a:ext uri="{FF2B5EF4-FFF2-40B4-BE49-F238E27FC236}">
                <a16:creationId xmlns:a16="http://schemas.microsoft.com/office/drawing/2014/main" id="{F77B454A-E504-0EE7-A8CA-E5D9EEC2F495}"/>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7" name="TextBox 36">
            <a:extLst>
              <a:ext uri="{FF2B5EF4-FFF2-40B4-BE49-F238E27FC236}">
                <a16:creationId xmlns:a16="http://schemas.microsoft.com/office/drawing/2014/main" id="{C4228A78-C513-C604-6CB6-28BAE7604C7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21EAD907-96B1-968B-D6C2-A05E0A48B049}"/>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DA310DCE-936B-7A91-931F-F8940F242D38}"/>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2" name="Picture 1" descr="The Open University Logo">
            <a:extLst>
              <a:ext uri="{FF2B5EF4-FFF2-40B4-BE49-F238E27FC236}">
                <a16:creationId xmlns:a16="http://schemas.microsoft.com/office/drawing/2014/main" id="{87A5F3DD-B4AB-BD17-596F-E74A62BFB683}"/>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39EF2175-79D4-C751-5757-BD3B632DF1C4}"/>
              </a:ext>
            </a:extLst>
          </p:cNvPr>
          <p:cNvSpPr>
            <a:spLocks noGrp="1"/>
          </p:cNvSpPr>
          <p:nvPr>
            <p:ph type="body" sz="quarter" idx="23"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a:t>
            </a:r>
          </a:p>
        </p:txBody>
      </p:sp>
    </p:spTree>
    <p:extLst>
      <p:ext uri="{BB962C8B-B14F-4D97-AF65-F5344CB8AC3E}">
        <p14:creationId xmlns:p14="http://schemas.microsoft.com/office/powerpoint/2010/main" val="25946435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ie Chart &amp; Copy - Pink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FFE8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25" name="Text Placeholder 11">
            <a:extLst>
              <a:ext uri="{FF2B5EF4-FFF2-40B4-BE49-F238E27FC236}">
                <a16:creationId xmlns:a16="http://schemas.microsoft.com/office/drawing/2014/main" id="{02A26A26-C4B5-4D8E-73A4-981818756D94}"/>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6" name="Text Placeholder 11">
            <a:extLst>
              <a:ext uri="{FF2B5EF4-FFF2-40B4-BE49-F238E27FC236}">
                <a16:creationId xmlns:a16="http://schemas.microsoft.com/office/drawing/2014/main" id="{F8328C9E-9DA1-DF63-59C8-5F540DB4BB7E}"/>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2" name="TextBox 31">
            <a:extLst>
              <a:ext uri="{FF2B5EF4-FFF2-40B4-BE49-F238E27FC236}">
                <a16:creationId xmlns:a16="http://schemas.microsoft.com/office/drawing/2014/main" id="{4E1A6B9E-E779-E0D7-BC86-EA660E98400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F46F34F4-9E99-01A0-2C06-1C0C5E776290}"/>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77341710-98F6-F41B-8C50-352203DF2B2A}"/>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2" name="Picture 1" descr="The Open University Logo">
            <a:extLst>
              <a:ext uri="{FF2B5EF4-FFF2-40B4-BE49-F238E27FC236}">
                <a16:creationId xmlns:a16="http://schemas.microsoft.com/office/drawing/2014/main" id="{A412ECB0-A0F7-C3C3-CD7E-53BD50174983}"/>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9E7BCFB4-52D8-AB3A-B496-979C9126C966}"/>
              </a:ext>
            </a:extLst>
          </p:cNvPr>
          <p:cNvSpPr>
            <a:spLocks noGrp="1"/>
          </p:cNvSpPr>
          <p:nvPr>
            <p:ph type="body" sz="quarter" idx="23"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a:t>
            </a:r>
          </a:p>
        </p:txBody>
      </p:sp>
    </p:spTree>
    <p:extLst>
      <p:ext uri="{BB962C8B-B14F-4D97-AF65-F5344CB8AC3E}">
        <p14:creationId xmlns:p14="http://schemas.microsoft.com/office/powerpoint/2010/main" val="40785534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ie Chart &amp; Copy - Yellow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FFFE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25" name="Text Placeholder 11">
            <a:extLst>
              <a:ext uri="{FF2B5EF4-FFF2-40B4-BE49-F238E27FC236}">
                <a16:creationId xmlns:a16="http://schemas.microsoft.com/office/drawing/2014/main" id="{AE055DE8-0C87-1B8E-B033-C6AACEF7E883}"/>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6" name="Text Placeholder 11">
            <a:extLst>
              <a:ext uri="{FF2B5EF4-FFF2-40B4-BE49-F238E27FC236}">
                <a16:creationId xmlns:a16="http://schemas.microsoft.com/office/drawing/2014/main" id="{A7B175B1-4990-DB78-B09A-5CABDC6E0946}"/>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2" name="TextBox 31">
            <a:extLst>
              <a:ext uri="{FF2B5EF4-FFF2-40B4-BE49-F238E27FC236}">
                <a16:creationId xmlns:a16="http://schemas.microsoft.com/office/drawing/2014/main" id="{D5C357FA-846B-A0EC-644D-8C00E0D073E6}"/>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091828A5-E0F9-F12F-D6E9-03BB177B08C8}"/>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19CF92BA-CA8F-0DC8-7240-3FE5CDE3317F}"/>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2" name="Picture 1" descr="The Open University Logo">
            <a:extLst>
              <a:ext uri="{FF2B5EF4-FFF2-40B4-BE49-F238E27FC236}">
                <a16:creationId xmlns:a16="http://schemas.microsoft.com/office/drawing/2014/main" id="{A1EF4921-C4EA-38D0-FDB1-827E4E6B7F75}"/>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488D0769-700C-B45D-A282-AC13D3471A14}"/>
              </a:ext>
            </a:extLst>
          </p:cNvPr>
          <p:cNvSpPr>
            <a:spLocks noGrp="1"/>
          </p:cNvSpPr>
          <p:nvPr>
            <p:ph type="body" sz="quarter" idx="23"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a:t>
            </a:r>
          </a:p>
        </p:txBody>
      </p:sp>
    </p:spTree>
    <p:extLst>
      <p:ext uri="{BB962C8B-B14F-4D97-AF65-F5344CB8AC3E}">
        <p14:creationId xmlns:p14="http://schemas.microsoft.com/office/powerpoint/2010/main" val="4605756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mp; Media - Blue">
    <p:bg>
      <p:bgPr>
        <a:blipFill dpi="0" rotWithShape="1">
          <a:blip r:embed="rId2" cstate="screen">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Text Placeholder 11">
            <a:extLst>
              <a:ext uri="{FF2B5EF4-FFF2-40B4-BE49-F238E27FC236}">
                <a16:creationId xmlns:a16="http://schemas.microsoft.com/office/drawing/2014/main" id="{9A20ABB2-4946-8543-8051-832C526BDE70}"/>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5" name="Text Placeholder 11">
            <a:extLst>
              <a:ext uri="{FF2B5EF4-FFF2-40B4-BE49-F238E27FC236}">
                <a16:creationId xmlns:a16="http://schemas.microsoft.com/office/drawing/2014/main" id="{05F2301F-306F-F745-8E98-23873CA63381}"/>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7" name="Text Placeholder 11">
            <a:extLst>
              <a:ext uri="{FF2B5EF4-FFF2-40B4-BE49-F238E27FC236}">
                <a16:creationId xmlns:a16="http://schemas.microsoft.com/office/drawing/2014/main" id="{C560DF7B-AF74-3B4B-9618-C8D97385E9C0}"/>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116DB742-7748-6B47-8825-E1F742F7A393}"/>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9" name="Text Placeholder 11">
            <a:extLst>
              <a:ext uri="{FF2B5EF4-FFF2-40B4-BE49-F238E27FC236}">
                <a16:creationId xmlns:a16="http://schemas.microsoft.com/office/drawing/2014/main" id="{4D9318EE-FBC8-5864-3CD0-AE0098E538F7}"/>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E84F7B52-8D5A-AF1A-29EE-E205DB0920A2}"/>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Content Placeholder 3">
            <a:extLst>
              <a:ext uri="{FF2B5EF4-FFF2-40B4-BE49-F238E27FC236}">
                <a16:creationId xmlns:a16="http://schemas.microsoft.com/office/drawing/2014/main" id="{7D29F004-17E9-56AE-60BE-6AF7E9D45C7F}"/>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3">
            <a:extLst>
              <a:ext uri="{FF2B5EF4-FFF2-40B4-BE49-F238E27FC236}">
                <a16:creationId xmlns:a16="http://schemas.microsoft.com/office/drawing/2014/main" id="{EEA18CF2-7030-5F92-17DA-C816F4E6622B}"/>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2" name="Picture 1">
            <a:extLst>
              <a:ext uri="{FF2B5EF4-FFF2-40B4-BE49-F238E27FC236}">
                <a16:creationId xmlns:a16="http://schemas.microsoft.com/office/drawing/2014/main" id="{DEA096BC-E124-A3C8-7101-B7F957B0170C}"/>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23F19E9F-F344-6302-5340-E96D54FF2151}"/>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38D216E0-7352-C52F-6A35-B80CBA184970}"/>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2360226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mp; Media - Green">
    <p:bg>
      <p:bgPr>
        <a:blipFill dpi="0" rotWithShape="1">
          <a:blip r:embed="rId2" cstate="screen">
            <a:alphaModFix amt="6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C2A4FC37-64F1-B22C-8E38-7A3C90DBFD8E}"/>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0ABC2298-01AB-ED2E-6E05-CA32FACF9EBE}"/>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8FAAEB2F-DEF2-71DD-AF98-C0A446D1229F}"/>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8EA9D7F9-BC14-C206-DFF8-5ABCD5E6E7A5}"/>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 Placeholder 11">
            <a:extLst>
              <a:ext uri="{FF2B5EF4-FFF2-40B4-BE49-F238E27FC236}">
                <a16:creationId xmlns:a16="http://schemas.microsoft.com/office/drawing/2014/main" id="{1C2A8E84-605E-EB25-4A36-3D3984B92A31}"/>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96C642D6-66F1-8A0A-CDDC-2EBC92AF862D}"/>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CA09EE3C-F0CF-8B96-88AA-6DE36F7A6CBC}"/>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9391E2F5-B870-1650-36DA-566F186BE6B9}"/>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FF3714E0-498A-B29B-94FB-DA93A6A9662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79E8BF09-B464-A1E1-02C2-01D09400BA77}"/>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1EB04BC9-BBC1-9452-43AC-4FD759F04F16}"/>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727310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mp; Media - Pink">
    <p:bg>
      <p:bgPr>
        <a:blipFill dpi="0" rotWithShape="1">
          <a:blip r:embed="rId2" cstate="screen">
            <a:alphaModFix amt="5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DDA1F39E-370E-9BF5-101D-A0A5D784F8FC}"/>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DFB8AF0D-6CCE-C411-DB47-6E723C872006}"/>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77B68DC7-43A5-C3AB-0F02-A24CE21AC048}"/>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998BAA85-672C-2406-1402-92D7361EB722}"/>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 Placeholder 11">
            <a:extLst>
              <a:ext uri="{FF2B5EF4-FFF2-40B4-BE49-F238E27FC236}">
                <a16:creationId xmlns:a16="http://schemas.microsoft.com/office/drawing/2014/main" id="{4114C635-6BF1-6FFE-A4DB-8BB78F696D88}"/>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FC530D6A-EBB8-CD26-B104-C0F70BBC946E}"/>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3E24F392-DCB7-9BFE-802F-2C3A475EA0F3}"/>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C48C1F3A-E328-D7D8-0A81-F997F4F944DC}"/>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B15771C0-93BA-5ADF-64A4-2A43F86D54F2}"/>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7EBDBA90-2059-F1EB-DC4D-1F490EC5C85F}"/>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DBE218AA-1FFB-BE5D-8642-2B04DCCE99A0}"/>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197737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mp; Media - Yellow">
    <p:bg>
      <p:bgPr>
        <a:blipFill dpi="0" rotWithShape="1">
          <a:blip r:embed="rId2" cstate="screen">
            <a:alphaModFix amt="28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EEEF07-1889-D507-89A8-BB2EE63EB0BD}"/>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17" name="Text Placeholder 11">
            <a:extLst>
              <a:ext uri="{FF2B5EF4-FFF2-40B4-BE49-F238E27FC236}">
                <a16:creationId xmlns:a16="http://schemas.microsoft.com/office/drawing/2014/main" id="{8BEC0FC6-0311-3559-C180-50FE399D9CC5}"/>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D1F924AA-0E70-3369-B99A-AAFFD470F461}"/>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F87F5EB3-C62D-D57D-1AAE-737B9D43A07A}"/>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1FD2D1B6-81BB-517B-130B-5D9202C4FAAB}"/>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5" name="TextBox 24">
            <a:extLst>
              <a:ext uri="{FF2B5EF4-FFF2-40B4-BE49-F238E27FC236}">
                <a16:creationId xmlns:a16="http://schemas.microsoft.com/office/drawing/2014/main" id="{2DFA7EF7-2594-397E-B832-BCDBA1E0520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3" name="Text Placeholder 11">
            <a:extLst>
              <a:ext uri="{FF2B5EF4-FFF2-40B4-BE49-F238E27FC236}">
                <a16:creationId xmlns:a16="http://schemas.microsoft.com/office/drawing/2014/main" id="{C2BD26A5-F2B2-8F17-EF04-893F3851265E}"/>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FA620FFB-407F-A512-2C9D-569EEBC1E883}"/>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3F65C4A6-90EE-54F5-1CA2-BBB24F562C52}"/>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4"/>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801F7FFA-E94E-A280-B1B5-ACAC603AC4BB}"/>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4"/>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The Open University Logo">
            <a:extLst>
              <a:ext uri="{FF2B5EF4-FFF2-40B4-BE49-F238E27FC236}">
                <a16:creationId xmlns:a16="http://schemas.microsoft.com/office/drawing/2014/main" id="{5E1AC07D-4E2F-CEA1-4D8E-FFA7745DD919}"/>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4429783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nd Slide 1">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D467C06D-0BA0-E66A-1254-70AFC158713D}"/>
              </a:ext>
            </a:extLst>
          </p:cNvPr>
          <p:cNvSpPr>
            <a:spLocks noGrp="1"/>
          </p:cNvSpPr>
          <p:nvPr>
            <p:ph type="body" sz="quarter" idx="10" hasCustomPrompt="1"/>
          </p:nvPr>
        </p:nvSpPr>
        <p:spPr>
          <a:xfrm>
            <a:off x="340167" y="3124517"/>
            <a:ext cx="7500938" cy="608965"/>
          </a:xfrm>
          <a:prstGeom prst="rect">
            <a:avLst/>
          </a:prstGeom>
        </p:spPr>
        <p:txBody>
          <a:bodyPr/>
          <a:lstStyle>
            <a:lvl1pPr marL="0" indent="0">
              <a:buNone/>
              <a:defRPr sz="4400" b="1">
                <a:solidFill>
                  <a:schemeClr val="bg1"/>
                </a:solidFill>
                <a:latin typeface="Poppins SemiBold" panose="00000700000000000000" pitchFamily="50" charset="0"/>
                <a:cs typeface="Poppins SemiBold" panose="00000700000000000000" pitchFamily="50"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GB"/>
              <a:t>Type your message here</a:t>
            </a:r>
          </a:p>
        </p:txBody>
      </p:sp>
      <p:pic>
        <p:nvPicPr>
          <p:cNvPr id="2" name="Picture 1" descr="The Open University Logo">
            <a:extLst>
              <a:ext uri="{FF2B5EF4-FFF2-40B4-BE49-F238E27FC236}">
                <a16:creationId xmlns:a16="http://schemas.microsoft.com/office/drawing/2014/main" id="{98F1B169-2DA1-B49F-3EA1-DD312E568D4C}"/>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1612600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Slide 2">
    <p:spTree>
      <p:nvGrpSpPr>
        <p:cNvPr id="1" name=""/>
        <p:cNvGrpSpPr/>
        <p:nvPr/>
      </p:nvGrpSpPr>
      <p:grpSpPr>
        <a:xfrm>
          <a:off x="0" y="0"/>
          <a:ext cx="0" cy="0"/>
          <a:chOff x="0" y="0"/>
          <a:chExt cx="0" cy="0"/>
        </a:xfrm>
      </p:grpSpPr>
      <p:pic>
        <p:nvPicPr>
          <p:cNvPr id="4" name="Picture 3" descr="The Open University Logo">
            <a:extLst>
              <a:ext uri="{FF2B5EF4-FFF2-40B4-BE49-F238E27FC236}">
                <a16:creationId xmlns:a16="http://schemas.microsoft.com/office/drawing/2014/main" id="{EA88F0E0-0334-005F-5AE6-97F8EFADF09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074299" y="2622093"/>
            <a:ext cx="6043402" cy="2021693"/>
          </a:xfrm>
          <a:prstGeom prst="rect">
            <a:avLst/>
          </a:prstGeom>
        </p:spPr>
      </p:pic>
    </p:spTree>
    <p:extLst>
      <p:ext uri="{BB962C8B-B14F-4D97-AF65-F5344CB8AC3E}">
        <p14:creationId xmlns:p14="http://schemas.microsoft.com/office/powerpoint/2010/main" val="37762940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4.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2.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BB4780-4959-E441-87C3-B265F63A8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B00EC-F294-CD4B-BCBA-AF4A8BC26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1ED8D8-BEBD-1B42-B387-F27F84E37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Poppins" panose="00000500000000000000" pitchFamily="2" charset="0"/>
              </a:defRPr>
            </a:lvl1pPr>
          </a:lstStyle>
          <a:p>
            <a:fld id="{0AAA8F9F-42A8-344E-BFDB-6B187AAC9728}" type="datetimeFigureOut">
              <a:rPr lang="en-US" smtClean="0"/>
              <a:pPr/>
              <a:t>8/11/2026</a:t>
            </a:fld>
            <a:endParaRPr lang="en-US"/>
          </a:p>
        </p:txBody>
      </p:sp>
      <p:sp>
        <p:nvSpPr>
          <p:cNvPr id="5" name="Footer Placeholder 4">
            <a:extLst>
              <a:ext uri="{FF2B5EF4-FFF2-40B4-BE49-F238E27FC236}">
                <a16:creationId xmlns:a16="http://schemas.microsoft.com/office/drawing/2014/main" id="{16D480C4-4982-D141-B7F4-847D6255AB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Poppins" panose="00000500000000000000" pitchFamily="2" charset="0"/>
              </a:defRPr>
            </a:lvl1pPr>
          </a:lstStyle>
          <a:p>
            <a:endParaRPr lang="en-US"/>
          </a:p>
        </p:txBody>
      </p:sp>
      <p:sp>
        <p:nvSpPr>
          <p:cNvPr id="6" name="Slide Number Placeholder 5">
            <a:extLst>
              <a:ext uri="{FF2B5EF4-FFF2-40B4-BE49-F238E27FC236}">
                <a16:creationId xmlns:a16="http://schemas.microsoft.com/office/drawing/2014/main" id="{4BA1986B-A33C-FB46-96C5-A7D0198BBA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Poppins" panose="00000500000000000000" pitchFamily="2" charset="0"/>
              </a:defRPr>
            </a:lvl1pPr>
          </a:lstStyle>
          <a:p>
            <a:fld id="{60BAE0D0-DB37-5740-9BD9-F5C7BF39F16E}" type="slidenum">
              <a:rPr lang="en-US" smtClean="0"/>
              <a:pPr/>
              <a:t>‹#›</a:t>
            </a:fld>
            <a:endParaRPr lang="en-US"/>
          </a:p>
        </p:txBody>
      </p:sp>
    </p:spTree>
    <p:extLst>
      <p:ext uri="{BB962C8B-B14F-4D97-AF65-F5344CB8AC3E}">
        <p14:creationId xmlns:p14="http://schemas.microsoft.com/office/powerpoint/2010/main" val="2172755302"/>
      </p:ext>
    </p:extLst>
  </p:cSld>
  <p:clrMap bg1="lt1" tx1="dk1" bg2="lt2" tx2="dk2" accent1="accent1" accent2="accent2" accent3="accent3" accent4="accent4" accent5="accent5" accent6="accent6" hlink="hlink" folHlink="folHlink"/>
  <p:sldLayoutIdLst>
    <p:sldLayoutId id="2147483726" r:id="rId1"/>
    <p:sldLayoutId id="2147483730" r:id="rId2"/>
    <p:sldLayoutId id="2147483917" r:id="rId3"/>
  </p:sldLayoutIdLst>
  <p:txStyles>
    <p:titleStyle>
      <a:lvl1pPr algn="l" defTabSz="914400" rtl="0" eaLnBrk="1" latinLnBrk="0" hangingPunct="1">
        <a:lnSpc>
          <a:spcPct val="90000"/>
        </a:lnSpc>
        <a:spcBef>
          <a:spcPct val="0"/>
        </a:spcBef>
        <a:buNone/>
        <a:defRPr sz="4400" kern="1200">
          <a:solidFill>
            <a:schemeClr val="tx1"/>
          </a:solidFill>
          <a:latin typeface="Poppins"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39328"/>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92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391125"/>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92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628211"/>
      </p:ext>
    </p:extLst>
  </p:cSld>
  <p:clrMap bg1="lt1" tx1="dk1" bg2="lt2" tx2="dk2" accent1="accent1" accent2="accent2" accent3="accent3" accent4="accent4" accent5="accent5" accent6="accent6" hlink="hlink" folHlink="folHlink"/>
  <p:sldLayoutIdLst>
    <p:sldLayoutId id="2147483827" r:id="rId1"/>
    <p:sldLayoutId id="2147483919" r:id="rId2"/>
    <p:sldLayoutId id="2147483828" r:id="rId3"/>
    <p:sldLayoutId id="2147483829" r:id="rId4"/>
    <p:sldLayoutId id="2147483830" r:id="rId5"/>
    <p:sldLayoutId id="2147483831" r:id="rId6"/>
    <p:sldLayoutId id="2147483835" r:id="rId7"/>
    <p:sldLayoutId id="2147483836" r:id="rId8"/>
    <p:sldLayoutId id="2147483839" r:id="rId9"/>
    <p:sldLayoutId id="2147483935" r:id="rId10"/>
    <p:sldLayoutId id="2147483842" r:id="rId11"/>
    <p:sldLayoutId id="2147483846" r:id="rId12"/>
    <p:sldLayoutId id="2147483847" r:id="rId13"/>
    <p:sldLayoutId id="2147483848" r:id="rId14"/>
    <p:sldLayoutId id="2147483849" r:id="rId15"/>
    <p:sldLayoutId id="2147483850" r:id="rId16"/>
    <p:sldLayoutId id="2147483851" r:id="rId17"/>
    <p:sldLayoutId id="2147483852" r:id="rId18"/>
    <p:sldLayoutId id="2147483853"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140755"/>
      </p:ext>
    </p:extLst>
  </p:cSld>
  <p:clrMap bg1="lt1" tx1="dk1" bg2="lt2" tx2="dk2" accent1="accent1" accent2="accent2" accent3="accent3" accent4="accent4" accent5="accent5" accent6="accent6" hlink="hlink" folHlink="folHlink"/>
  <p:sldLayoutIdLst>
    <p:sldLayoutId id="2147483933" r:id="rId1"/>
    <p:sldLayoutId id="214748393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12.xml"/><Relationship Id="rId1" Type="http://schemas.openxmlformats.org/officeDocument/2006/relationships/video" Target="https://www.youtube.com/embed/ohxeQ2Y4eTg?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forms.cloud.microsoft/e/80Nf5hkkrS" TargetMode="External"/><Relationship Id="rId2" Type="http://schemas.openxmlformats.org/officeDocument/2006/relationships/hyperlink" Target="https://forms.cloud.microsoft/e/GGqUiB0Fnz" TargetMode="External"/><Relationship Id="rId1" Type="http://schemas.openxmlformats.org/officeDocument/2006/relationships/slideLayout" Target="../slideLayouts/slideLayout12.xml"/><Relationship Id="rId5" Type="http://schemas.openxmlformats.org/officeDocument/2006/relationships/hyperlink" Target="mailto:louise.Wallace@open.ac.uk" TargetMode="External"/><Relationship Id="rId4" Type="http://schemas.openxmlformats.org/officeDocument/2006/relationships/hyperlink" Target="mailto:gemma.ryan-Blackwell@open.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1FA435FA-51A6-0D31-F312-0D10539CC389}"/>
              </a:ext>
            </a:extLst>
          </p:cNvPr>
          <p:cNvSpPr>
            <a:spLocks noGrp="1"/>
          </p:cNvSpPr>
          <p:nvPr>
            <p:ph type="body" sz="quarter" idx="24"/>
          </p:nvPr>
        </p:nvSpPr>
        <p:spPr>
          <a:xfrm>
            <a:off x="413915" y="265516"/>
            <a:ext cx="10766703" cy="497161"/>
          </a:xfrm>
        </p:spPr>
        <p:txBody>
          <a:bodyPr/>
          <a:lstStyle/>
          <a:p>
            <a:r>
              <a:rPr lang="en-GB" dirty="0"/>
              <a:t>The ‘seven challenges’</a:t>
            </a:r>
          </a:p>
        </p:txBody>
      </p:sp>
      <p:sp>
        <p:nvSpPr>
          <p:cNvPr id="10" name="Text Placeholder 9">
            <a:extLst>
              <a:ext uri="{FF2B5EF4-FFF2-40B4-BE49-F238E27FC236}">
                <a16:creationId xmlns:a16="http://schemas.microsoft.com/office/drawing/2014/main" id="{E20A6649-9706-89CB-5961-D91983A0BEBF}"/>
              </a:ext>
            </a:extLst>
          </p:cNvPr>
          <p:cNvSpPr>
            <a:spLocks noGrp="1"/>
          </p:cNvSpPr>
          <p:nvPr>
            <p:ph type="body" sz="quarter" idx="15"/>
          </p:nvPr>
        </p:nvSpPr>
        <p:spPr>
          <a:xfrm>
            <a:off x="413915" y="901825"/>
            <a:ext cx="11002617" cy="4532243"/>
          </a:xfrm>
        </p:spPr>
        <p:txBody>
          <a:bodyPr/>
          <a:lstStyle/>
          <a:p>
            <a:pPr marL="0" indent="0">
              <a:buNone/>
            </a:pPr>
            <a:r>
              <a:rPr lang="en-GB" b="1" dirty="0"/>
              <a:t>Aims</a:t>
            </a:r>
          </a:p>
          <a:p>
            <a:pPr>
              <a:buFont typeface="Arial" panose="020B0604020202020204" pitchFamily="34" charset="0"/>
              <a:buChar char="•"/>
            </a:pPr>
            <a:r>
              <a:rPr lang="en-GB" dirty="0"/>
              <a:t>Consider seven common challenges faced by panel members:</a:t>
            </a:r>
          </a:p>
          <a:p>
            <a:pPr>
              <a:buFont typeface="Arial" panose="020B0604020202020204" pitchFamily="34" charset="0"/>
              <a:buChar char="•"/>
            </a:pPr>
            <a:r>
              <a:rPr lang="en-GB" dirty="0"/>
              <a:t>Focus on witnesses who may have been harmed by a registrant</a:t>
            </a:r>
          </a:p>
          <a:p>
            <a:pPr lvl="1"/>
            <a:r>
              <a:rPr lang="en-GB" dirty="0"/>
              <a:t>Have vulnerabilities affecting participation and evidence quality</a:t>
            </a:r>
          </a:p>
          <a:p>
            <a:pPr lvl="1"/>
            <a:r>
              <a:rPr lang="en-GB" dirty="0"/>
              <a:t>To reduce the risk of re-traumatisation when recounting traumatic events</a:t>
            </a:r>
          </a:p>
          <a:p>
            <a:pPr>
              <a:buFont typeface="Arial" panose="020B0604020202020204" pitchFamily="34" charset="0"/>
              <a:buChar char="•"/>
            </a:pPr>
            <a:r>
              <a:rPr lang="en-GB" dirty="0"/>
              <a:t>Recognise that vulnerability is situational and may change over time (Sorbie &amp; Garippa, 2025)</a:t>
            </a:r>
          </a:p>
          <a:p>
            <a:pPr>
              <a:buFont typeface="Arial" panose="020B0604020202020204" pitchFamily="34" charset="0"/>
              <a:buChar char="•"/>
            </a:pPr>
            <a:r>
              <a:rPr lang="en-GB" dirty="0"/>
              <a:t>The overall aim is to prompt reflection around preparation, questioning, emotional responses, and the overall witness experience and to help panel members think more deeply about their role in reducing harm and supporting witnesses effectively.</a:t>
            </a:r>
          </a:p>
          <a:p>
            <a:pPr>
              <a:buFont typeface="Arial" panose="020B0604020202020204" pitchFamily="34" charset="0"/>
              <a:buChar char="•"/>
            </a:pPr>
            <a:endParaRPr lang="en-GB" dirty="0"/>
          </a:p>
          <a:p>
            <a:pPr marL="0" indent="0">
              <a:buNone/>
            </a:pPr>
            <a:r>
              <a:rPr lang="en-GB" b="1" dirty="0"/>
              <a:t>Approach / context</a:t>
            </a:r>
          </a:p>
          <a:p>
            <a:pPr>
              <a:buFont typeface="Arial" panose="020B0604020202020204" pitchFamily="34" charset="0"/>
              <a:buChar char="•"/>
            </a:pPr>
            <a:r>
              <a:rPr lang="en-GB" dirty="0"/>
              <a:t>Present realistic scenarios</a:t>
            </a:r>
          </a:p>
          <a:p>
            <a:pPr>
              <a:buFont typeface="Arial" panose="020B0604020202020204" pitchFamily="34" charset="0"/>
              <a:buChar char="•"/>
            </a:pPr>
            <a:r>
              <a:rPr lang="en-GB" dirty="0"/>
              <a:t>Explore how challenges can be addressed using a trauma-informed approach</a:t>
            </a:r>
          </a:p>
          <a:p>
            <a:pPr>
              <a:buFont typeface="Arial" panose="020B0604020202020204" pitchFamily="34" charset="0"/>
              <a:buChar char="•"/>
            </a:pPr>
            <a:r>
              <a:rPr lang="en-GB" dirty="0"/>
              <a:t>Ensure fairness to all parties is maintained</a:t>
            </a:r>
          </a:p>
          <a:p>
            <a:pPr>
              <a:buFont typeface="Arial" panose="020B0604020202020204" pitchFamily="34" charset="0"/>
              <a:buChar char="•"/>
            </a:pPr>
            <a:r>
              <a:rPr lang="en-GB" dirty="0"/>
              <a:t>Scenarios are designed for learning and reflection</a:t>
            </a:r>
          </a:p>
          <a:p>
            <a:pPr>
              <a:buFont typeface="Arial" panose="020B0604020202020204" pitchFamily="34" charset="0"/>
              <a:buChar char="•"/>
            </a:pPr>
            <a:r>
              <a:rPr lang="en-GB" dirty="0"/>
              <a:t>Not intended to reflect or critique any specific regulator’s processes</a:t>
            </a:r>
          </a:p>
        </p:txBody>
      </p:sp>
    </p:spTree>
    <p:extLst>
      <p:ext uri="{BB962C8B-B14F-4D97-AF65-F5344CB8AC3E}">
        <p14:creationId xmlns:p14="http://schemas.microsoft.com/office/powerpoint/2010/main" val="3123237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F4C71-0559-1898-DB69-2D8FB0F4F1C6}"/>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9BC79E33-C9C0-9605-CF23-4A9B7AD53C99}"/>
              </a:ext>
            </a:extLst>
          </p:cNvPr>
          <p:cNvSpPr>
            <a:spLocks noGrp="1"/>
          </p:cNvSpPr>
          <p:nvPr>
            <p:ph type="body" sz="quarter" idx="24"/>
          </p:nvPr>
        </p:nvSpPr>
        <p:spPr/>
        <p:txBody>
          <a:bodyPr/>
          <a:lstStyle/>
          <a:p>
            <a:r>
              <a:rPr lang="en-GB" dirty="0"/>
              <a:t>The seven challenges</a:t>
            </a:r>
          </a:p>
        </p:txBody>
      </p:sp>
      <p:pic>
        <p:nvPicPr>
          <p:cNvPr id="4" name="Online Media 3" title="Witness to Harm - Panel member training">
            <a:hlinkClick r:id="" action="ppaction://media"/>
            <a:extLst>
              <a:ext uri="{FF2B5EF4-FFF2-40B4-BE49-F238E27FC236}">
                <a16:creationId xmlns:a16="http://schemas.microsoft.com/office/drawing/2014/main" id="{4451587C-5970-35C0-246E-EE848B2A4BF5}"/>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345925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48079C2-A02F-53E8-9F7F-85431E35B8BD}"/>
              </a:ext>
            </a:extLst>
          </p:cNvPr>
          <p:cNvSpPr>
            <a:spLocks noGrp="1"/>
          </p:cNvSpPr>
          <p:nvPr>
            <p:ph type="body" sz="quarter" idx="24"/>
          </p:nvPr>
        </p:nvSpPr>
        <p:spPr/>
        <p:txBody>
          <a:bodyPr/>
          <a:lstStyle/>
          <a:p>
            <a:r>
              <a:rPr lang="en-GB" dirty="0"/>
              <a:t>We value your feedback</a:t>
            </a:r>
          </a:p>
        </p:txBody>
      </p:sp>
      <p:sp>
        <p:nvSpPr>
          <p:cNvPr id="9" name="Text Placeholder 8">
            <a:extLst>
              <a:ext uri="{FF2B5EF4-FFF2-40B4-BE49-F238E27FC236}">
                <a16:creationId xmlns:a16="http://schemas.microsoft.com/office/drawing/2014/main" id="{23AE7E26-AA08-0C21-D929-5CB232547CDE}"/>
              </a:ext>
            </a:extLst>
          </p:cNvPr>
          <p:cNvSpPr>
            <a:spLocks noGrp="1"/>
          </p:cNvSpPr>
          <p:nvPr>
            <p:ph type="body" sz="quarter" idx="15"/>
          </p:nvPr>
        </p:nvSpPr>
        <p:spPr>
          <a:xfrm>
            <a:off x="413915" y="1431235"/>
            <a:ext cx="10178419" cy="3568147"/>
          </a:xfrm>
        </p:spPr>
        <p:txBody>
          <a:bodyPr/>
          <a:lstStyle/>
          <a:p>
            <a:pPr marL="0" indent="0">
              <a:buNone/>
            </a:pPr>
            <a:r>
              <a:rPr lang="en-GB" dirty="0"/>
              <a:t>We are always looking for ways to improve our training. </a:t>
            </a:r>
          </a:p>
          <a:p>
            <a:pPr marL="0" indent="0">
              <a:buNone/>
            </a:pPr>
            <a:endParaRPr lang="en-GB" dirty="0"/>
          </a:p>
          <a:p>
            <a:pPr marL="0" indent="0">
              <a:buNone/>
            </a:pPr>
            <a:r>
              <a:rPr lang="en-GB" dirty="0"/>
              <a:t>Please provide feedback using the links below:</a:t>
            </a:r>
          </a:p>
          <a:p>
            <a:pPr marL="0" indent="0">
              <a:buNone/>
            </a:pPr>
            <a:endParaRPr lang="en-GB" dirty="0"/>
          </a:p>
          <a:p>
            <a:pPr lvl="0">
              <a:buFont typeface="Arial" panose="020B0604020202020204" pitchFamily="34" charset="0"/>
              <a:buChar char="•"/>
            </a:pPr>
            <a:r>
              <a:rPr lang="en-GB" dirty="0"/>
              <a:t>Feedback survey for those being trained is </a:t>
            </a:r>
            <a:r>
              <a:rPr lang="en-GB" u="sng" dirty="0">
                <a:hlinkClick r:id="rId2"/>
              </a:rPr>
              <a:t>here</a:t>
            </a:r>
            <a:endParaRPr lang="en-GB" dirty="0"/>
          </a:p>
          <a:p>
            <a:pPr lvl="0">
              <a:buFont typeface="Arial" panose="020B0604020202020204" pitchFamily="34" charset="0"/>
              <a:buChar char="•"/>
            </a:pPr>
            <a:r>
              <a:rPr lang="en-GB" dirty="0"/>
              <a:t>Feedback for trainers is </a:t>
            </a:r>
            <a:r>
              <a:rPr lang="en-GB" u="sng" dirty="0">
                <a:hlinkClick r:id="rId3"/>
              </a:rPr>
              <a:t>here</a:t>
            </a:r>
            <a:endParaRPr lang="en-GB" u="sng" dirty="0"/>
          </a:p>
          <a:p>
            <a:pPr lvl="0">
              <a:buFont typeface="Arial" panose="020B0604020202020204" pitchFamily="34" charset="0"/>
              <a:buChar char="•"/>
            </a:pPr>
            <a:endParaRPr lang="en-GB" u="sng" dirty="0"/>
          </a:p>
          <a:p>
            <a:pPr marL="0" lvl="0" indent="0">
              <a:buNone/>
            </a:pPr>
            <a:r>
              <a:rPr lang="en-GB" dirty="0">
                <a:solidFill>
                  <a:schemeClr val="tx1"/>
                </a:solidFill>
              </a:rPr>
              <a:t>For further information or feedback on the training please contact:</a:t>
            </a:r>
          </a:p>
          <a:p>
            <a:pPr lvl="0">
              <a:buFont typeface="Arial" panose="020B0604020202020204" pitchFamily="34" charset="0"/>
              <a:buChar char="•"/>
            </a:pPr>
            <a:r>
              <a:rPr lang="en-GB" dirty="0">
                <a:solidFill>
                  <a:schemeClr val="tx1"/>
                </a:solidFill>
              </a:rPr>
              <a:t>Dr Gemma Ryan-Blackwell, The Open University, </a:t>
            </a:r>
            <a:r>
              <a:rPr lang="en-GB" dirty="0">
                <a:solidFill>
                  <a:schemeClr val="tx1"/>
                </a:solidFill>
                <a:hlinkClick r:id="rId4"/>
              </a:rPr>
              <a:t>gemma.ryan-Blackwell@open.ac.uk</a:t>
            </a:r>
            <a:r>
              <a:rPr lang="en-GB" dirty="0">
                <a:solidFill>
                  <a:schemeClr val="tx1"/>
                </a:solidFill>
              </a:rPr>
              <a:t> </a:t>
            </a:r>
          </a:p>
          <a:p>
            <a:pPr lvl="0">
              <a:buFont typeface="Arial" panose="020B0604020202020204" pitchFamily="34" charset="0"/>
              <a:buChar char="•"/>
            </a:pPr>
            <a:r>
              <a:rPr lang="en-GB" dirty="0">
                <a:solidFill>
                  <a:schemeClr val="tx1"/>
                </a:solidFill>
              </a:rPr>
              <a:t>Emerita Professor Louise Wallace, The Open University, </a:t>
            </a:r>
            <a:r>
              <a:rPr lang="en-GB" dirty="0">
                <a:solidFill>
                  <a:schemeClr val="tx1"/>
                </a:solidFill>
                <a:hlinkClick r:id="rId5"/>
              </a:rPr>
              <a:t>louise.Wallace@open.ac.uk</a:t>
            </a:r>
            <a:r>
              <a:rPr lang="en-GB" dirty="0">
                <a:solidFill>
                  <a:schemeClr val="tx1"/>
                </a:solidFill>
              </a:rPr>
              <a:t> </a:t>
            </a:r>
          </a:p>
          <a:p>
            <a:pPr marL="0" lvl="0" indent="0">
              <a:buNone/>
            </a:pPr>
            <a:endParaRPr lang="en-GB" dirty="0">
              <a:solidFill>
                <a:schemeClr val="tx1"/>
              </a:solidFill>
            </a:endParaRPr>
          </a:p>
        </p:txBody>
      </p:sp>
    </p:spTree>
    <p:extLst>
      <p:ext uri="{BB962C8B-B14F-4D97-AF65-F5344CB8AC3E}">
        <p14:creationId xmlns:p14="http://schemas.microsoft.com/office/powerpoint/2010/main" val="4102943172"/>
      </p:ext>
    </p:extLst>
  </p:cSld>
  <p:clrMapOvr>
    <a:masterClrMapping/>
  </p:clrMapOvr>
</p:sld>
</file>

<file path=ppt/theme/theme1.xml><?xml version="1.0" encoding="utf-8"?>
<a:theme xmlns:a="http://schemas.openxmlformats.org/drawingml/2006/main" name="Cover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Custom 7">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94E85A0E-8E0A-45F9-81BA-B6ED124559CC}"/>
    </a:ext>
  </a:extLst>
</a:theme>
</file>

<file path=ppt/theme/theme2.xml><?xml version="1.0" encoding="utf-8"?>
<a:theme xmlns:a="http://schemas.openxmlformats.org/drawingml/2006/main" name="Contents Slide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4BB12A69-2195-4393-8DC0-EB9EE8397D91}"/>
    </a:ext>
  </a:extLst>
</a:theme>
</file>

<file path=ppt/theme/theme3.xml><?xml version="1.0" encoding="utf-8"?>
<a:theme xmlns:a="http://schemas.openxmlformats.org/drawingml/2006/main" name="Chapter Headings / Divider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E6697964-0098-45A5-A68F-45809E852513}"/>
    </a:ext>
  </a:extLst>
</a:theme>
</file>

<file path=ppt/theme/theme4.xml><?xml version="1.0" encoding="utf-8"?>
<a:theme xmlns:a="http://schemas.openxmlformats.org/drawingml/2006/main" name="Slide Options">
  <a:themeElements>
    <a:clrScheme name="Custom 1">
      <a:dk1>
        <a:srgbClr val="060645"/>
      </a:dk1>
      <a:lt1>
        <a:srgbClr val="FFFFFF"/>
      </a:lt1>
      <a:dk2>
        <a:srgbClr val="060645"/>
      </a:dk2>
      <a:lt2>
        <a:srgbClr val="FEFFFF"/>
      </a:lt2>
      <a:accent1>
        <a:srgbClr val="1C46C0"/>
      </a:accent1>
      <a:accent2>
        <a:srgbClr val="66EEFA"/>
      </a:accent2>
      <a:accent3>
        <a:srgbClr val="FF8A77"/>
      </a:accent3>
      <a:accent4>
        <a:srgbClr val="7DFFD3"/>
      </a:accent4>
      <a:accent5>
        <a:srgbClr val="FFB3FF"/>
      </a:accent5>
      <a:accent6>
        <a:srgbClr val="FFF388"/>
      </a:accent6>
      <a:hlink>
        <a:srgbClr val="1C46C0"/>
      </a:hlink>
      <a:folHlink>
        <a:srgbClr val="FF8A77"/>
      </a:folHlink>
    </a:clrScheme>
    <a:fontScheme name="Custom 2">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BF0D45D2-C1FF-4D88-9D45-1B3B67EB2D7C}"/>
    </a:ext>
  </a:extLst>
</a:theme>
</file>

<file path=ppt/theme/theme5.xml><?xml version="1.0" encoding="utf-8"?>
<a:theme xmlns:a="http://schemas.openxmlformats.org/drawingml/2006/main" name="End Slide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OU Poppins">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CB3D32D0-10AB-4988-B46F-32A3F4ABFA9B}"/>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8ddbbe7-d8d5-44b7-99fc-bb980184c1a8" xsi:nil="true"/>
    <lcf76f155ced4ddcb4097134ff3c332f xmlns="3e48d592-d9c5-4187-b245-f178cb246cf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BB8DE7409AF7E4D9B9E21CE3B838E99" ma:contentTypeVersion="12" ma:contentTypeDescription="Create a new document." ma:contentTypeScope="" ma:versionID="0f91384b1c12e5dc8dd3395ab5c25f91">
  <xsd:schema xmlns:xsd="http://www.w3.org/2001/XMLSchema" xmlns:xs="http://www.w3.org/2001/XMLSchema" xmlns:p="http://schemas.microsoft.com/office/2006/metadata/properties" xmlns:ns2="3e48d592-d9c5-4187-b245-f178cb246cf2" xmlns:ns3="a8ddbbe7-d8d5-44b7-99fc-bb980184c1a8" targetNamespace="http://schemas.microsoft.com/office/2006/metadata/properties" ma:root="true" ma:fieldsID="c3db7d742c475f1819ab7416bc9914ea" ns2:_="" ns3:_="">
    <xsd:import namespace="3e48d592-d9c5-4187-b245-f178cb246cf2"/>
    <xsd:import namespace="a8ddbbe7-d8d5-44b7-99fc-bb980184c1a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48d592-d9c5-4187-b245-f178cb246c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fb35f09-1364-44fa-bda6-079b81d03a2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8ddbbe7-d8d5-44b7-99fc-bb980184c1a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ae63e05-bc5a-4cb8-8c41-5eda889550ff}" ma:internalName="TaxCatchAll" ma:showField="CatchAllData" ma:web="a8ddbbe7-d8d5-44b7-99fc-bb980184c1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1F123D-72E4-47AA-AF87-050EE8541186}">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3e48d592-d9c5-4187-b245-f178cb246cf2"/>
    <ds:schemaRef ds:uri="http://schemas.openxmlformats.org/package/2006/metadata/core-properties"/>
    <ds:schemaRef ds:uri="a8ddbbe7-d8d5-44b7-99fc-bb980184c1a8"/>
    <ds:schemaRef ds:uri="http://www.w3.org/XML/1998/namespace"/>
    <ds:schemaRef ds:uri="http://purl.org/dc/dcmitype/"/>
  </ds:schemaRefs>
</ds:datastoreItem>
</file>

<file path=customXml/itemProps2.xml><?xml version="1.0" encoding="utf-8"?>
<ds:datastoreItem xmlns:ds="http://schemas.openxmlformats.org/officeDocument/2006/customXml" ds:itemID="{487754B5-D849-460B-B024-B510F8CBCB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48d592-d9c5-4187-b245-f178cb246cf2"/>
    <ds:schemaRef ds:uri="a8ddbbe7-d8d5-44b7-99fc-bb980184c1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66CD3E3-2AD4-4BFA-B062-CD9F3FC377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1328</TotalTime>
  <Words>224</Words>
  <Application>Microsoft Office PowerPoint</Application>
  <PresentationFormat>Widescreen</PresentationFormat>
  <Paragraphs>27</Paragraphs>
  <Slides>3</Slides>
  <Notes>0</Notes>
  <HiddenSlides>0</HiddenSlides>
  <MMClips>1</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3</vt:i4>
      </vt:variant>
    </vt:vector>
  </HeadingPairs>
  <TitlesOfParts>
    <vt:vector size="11" baseType="lpstr">
      <vt:lpstr>Arial</vt:lpstr>
      <vt:lpstr>Poppins</vt:lpstr>
      <vt:lpstr>Poppins SemiBold</vt:lpstr>
      <vt:lpstr>Covers</vt:lpstr>
      <vt:lpstr>Contents Slides</vt:lpstr>
      <vt:lpstr>Chapter Headings / Dividers</vt:lpstr>
      <vt:lpstr>Slide Options</vt:lpstr>
      <vt:lpstr>End Slides</vt:lpstr>
      <vt:lpstr>PowerPoint Presentation</vt:lpstr>
      <vt:lpstr>PowerPoint Presentation</vt:lpstr>
      <vt:lpstr>PowerPoint Presentation</vt:lpstr>
    </vt:vector>
  </TitlesOfParts>
  <Manager/>
  <Company>The Open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 Master PowerPoint Template</dc:title>
  <dc:subject>OU Master PowerPoint Template with accessibility guidance and best practice tips</dc:subject>
  <dc:creator>brand-enquiries@open.ac.uk</dc:creator>
  <cp:keywords>OU Master PowerPoint Template</cp:keywords>
  <dc:description/>
  <cp:lastModifiedBy>G.Ryan-Blackwell</cp:lastModifiedBy>
  <cp:revision>96</cp:revision>
  <dcterms:created xsi:type="dcterms:W3CDTF">2022-10-21T14:33:01Z</dcterms:created>
  <dcterms:modified xsi:type="dcterms:W3CDTF">2026-08-11T11:16:54Z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0x0101006BB8DE7409AF7E4D9B9E21CE3B838E99</vt:lpwstr>
  </property>
  <property fmtid="{D5CDD505-2E9C-101B-9397-08002B2CF9AE}" pid="3" name="MediaServiceImageTags">
    <vt:lpwstr/>
  </property>
</Properties>
</file>