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4"/>
    <p:sldMasterId id="2147483771" r:id="rId5"/>
    <p:sldMasterId id="2147483863" r:id="rId6"/>
    <p:sldMasterId id="2147483817" r:id="rId7"/>
    <p:sldMasterId id="2147483927" r:id="rId8"/>
  </p:sldMasterIdLst>
  <p:notesMasterIdLst>
    <p:notesMasterId r:id="rId37"/>
  </p:notesMasterIdLst>
  <p:handoutMasterIdLst>
    <p:handoutMasterId r:id="rId38"/>
  </p:handoutMasterIdLst>
  <p:sldIdLst>
    <p:sldId id="256" r:id="rId9"/>
    <p:sldId id="345" r:id="rId10"/>
    <p:sldId id="346" r:id="rId11"/>
    <p:sldId id="347" r:id="rId12"/>
    <p:sldId id="349" r:id="rId13"/>
    <p:sldId id="289" r:id="rId14"/>
    <p:sldId id="356" r:id="rId15"/>
    <p:sldId id="355" r:id="rId16"/>
    <p:sldId id="357" r:id="rId17"/>
    <p:sldId id="348" r:id="rId18"/>
    <p:sldId id="350" r:id="rId19"/>
    <p:sldId id="335" r:id="rId20"/>
    <p:sldId id="388" r:id="rId21"/>
    <p:sldId id="337" r:id="rId22"/>
    <p:sldId id="338" r:id="rId23"/>
    <p:sldId id="339" r:id="rId24"/>
    <p:sldId id="342" r:id="rId25"/>
    <p:sldId id="351" r:id="rId26"/>
    <p:sldId id="340" r:id="rId27"/>
    <p:sldId id="353" r:id="rId28"/>
    <p:sldId id="354" r:id="rId29"/>
    <p:sldId id="360" r:id="rId30"/>
    <p:sldId id="358" r:id="rId31"/>
    <p:sldId id="359" r:id="rId32"/>
    <p:sldId id="352" r:id="rId33"/>
    <p:sldId id="341" r:id="rId34"/>
    <p:sldId id="361" r:id="rId35"/>
    <p:sldId id="31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92C21D-9C31-DAEC-E611-E76D7525B8BA}" name="Hannah.King" initials="H" userId="S::hlk63@open.ac.uk::a66496f2-2df4-4361-8801-89f9e25bfcc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0645"/>
    <a:srgbClr val="FFD7FD"/>
    <a:srgbClr val="FF8A76"/>
    <a:srgbClr val="FFB4FF"/>
    <a:srgbClr val="D6FFF2"/>
    <a:srgbClr val="CAD2FF"/>
    <a:srgbClr val="FEE3E9"/>
    <a:srgbClr val="4F9AE9"/>
    <a:srgbClr val="8AFFD7"/>
    <a:srgbClr val="BA84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095" autoAdjust="0"/>
  </p:normalViewPr>
  <p:slideViewPr>
    <p:cSldViewPr snapToGrid="0">
      <p:cViewPr varScale="1">
        <p:scale>
          <a:sx n="52" d="100"/>
          <a:sy n="52" d="100"/>
        </p:scale>
        <p:origin x="1228" y="5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microsoft.com/office/2018/10/relationships/authors" Target="author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D50AFA1-2D98-83E6-6B45-1BA4EFFA09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latin typeface="Poppins" panose="00000500000000000000" pitchFamily="2" charset="0"/>
            </a:endParaRPr>
          </a:p>
        </p:txBody>
      </p:sp>
      <p:sp>
        <p:nvSpPr>
          <p:cNvPr id="3" name="Date Placeholder 2">
            <a:extLst>
              <a:ext uri="{FF2B5EF4-FFF2-40B4-BE49-F238E27FC236}">
                <a16:creationId xmlns:a16="http://schemas.microsoft.com/office/drawing/2014/main" id="{2F292458-5F54-BBF5-A700-E864B64DF8C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BE0FF1-B4C8-4A7A-A50B-9837D279A5B3}" type="datetimeFigureOut">
              <a:rPr lang="en-GB" smtClean="0">
                <a:latin typeface="Poppins" panose="00000500000000000000" pitchFamily="2" charset="0"/>
              </a:rPr>
              <a:t>13/07/2026</a:t>
            </a:fld>
            <a:endParaRPr lang="en-GB">
              <a:latin typeface="Poppins" panose="00000500000000000000" pitchFamily="2" charset="0"/>
            </a:endParaRPr>
          </a:p>
        </p:txBody>
      </p:sp>
      <p:sp>
        <p:nvSpPr>
          <p:cNvPr id="4" name="Footer Placeholder 3">
            <a:extLst>
              <a:ext uri="{FF2B5EF4-FFF2-40B4-BE49-F238E27FC236}">
                <a16:creationId xmlns:a16="http://schemas.microsoft.com/office/drawing/2014/main" id="{0D685C0A-89EE-3D17-E818-2781A8FCA1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latin typeface="Poppins" panose="00000500000000000000" pitchFamily="2" charset="0"/>
            </a:endParaRPr>
          </a:p>
        </p:txBody>
      </p:sp>
      <p:sp>
        <p:nvSpPr>
          <p:cNvPr id="5" name="Slide Number Placeholder 4">
            <a:extLst>
              <a:ext uri="{FF2B5EF4-FFF2-40B4-BE49-F238E27FC236}">
                <a16:creationId xmlns:a16="http://schemas.microsoft.com/office/drawing/2014/main" id="{B159F12D-2392-5BCA-470C-1326218C7E5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D0D4E1-3C06-412A-A8F6-CECF698F9984}" type="slidenum">
              <a:rPr lang="en-GB" smtClean="0">
                <a:latin typeface="Poppins" panose="00000500000000000000" pitchFamily="2" charset="0"/>
              </a:rPr>
              <a:t>‹#›</a:t>
            </a:fld>
            <a:endParaRPr lang="en-GB">
              <a:latin typeface="Poppins" panose="00000500000000000000" pitchFamily="2" charset="0"/>
            </a:endParaRPr>
          </a:p>
        </p:txBody>
      </p:sp>
    </p:spTree>
    <p:extLst>
      <p:ext uri="{BB962C8B-B14F-4D97-AF65-F5344CB8AC3E}">
        <p14:creationId xmlns:p14="http://schemas.microsoft.com/office/powerpoint/2010/main" val="3559814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oppins" panose="00000500000000000000" pitchFamily="2"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oppins" panose="00000500000000000000" pitchFamily="2" charset="0"/>
              </a:defRPr>
            </a:lvl1pPr>
          </a:lstStyle>
          <a:p>
            <a:fld id="{816C2FE4-2A89-2C48-B077-AF8EE4693F31}" type="datetimeFigureOut">
              <a:rPr lang="en-US" smtClean="0"/>
              <a:pPr/>
              <a:t>7/13/2026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oppins" panose="00000500000000000000" pitchFamily="2"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oppins" panose="00000500000000000000" pitchFamily="2" charset="0"/>
              </a:defRPr>
            </a:lvl1pPr>
          </a:lstStyle>
          <a:p>
            <a:fld id="{8CCD80B4-3417-B74B-BDCD-C7836226A258}" type="slidenum">
              <a:rPr lang="en-US" smtClean="0"/>
              <a:pPr/>
              <a:t>‹#›</a:t>
            </a:fld>
            <a:endParaRPr lang="en-US"/>
          </a:p>
        </p:txBody>
      </p:sp>
    </p:spTree>
    <p:extLst>
      <p:ext uri="{BB962C8B-B14F-4D97-AF65-F5344CB8AC3E}">
        <p14:creationId xmlns:p14="http://schemas.microsoft.com/office/powerpoint/2010/main" val="583720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Poppins" panose="00000500000000000000" pitchFamily="2" charset="0"/>
        <a:ea typeface="+mn-ea"/>
        <a:cs typeface="+mn-cs"/>
      </a:defRPr>
    </a:lvl1pPr>
    <a:lvl2pPr marL="457200" algn="l" defTabSz="914400" rtl="0" eaLnBrk="1" latinLnBrk="0" hangingPunct="1">
      <a:defRPr sz="1200" kern="1200">
        <a:solidFill>
          <a:schemeClr val="tx1"/>
        </a:solidFill>
        <a:latin typeface="Poppins" panose="00000500000000000000" pitchFamily="2" charset="0"/>
        <a:ea typeface="+mn-ea"/>
        <a:cs typeface="+mn-cs"/>
      </a:defRPr>
    </a:lvl2pPr>
    <a:lvl3pPr marL="914400" algn="l" defTabSz="914400" rtl="0" eaLnBrk="1" latinLnBrk="0" hangingPunct="1">
      <a:defRPr sz="1200" kern="1200">
        <a:solidFill>
          <a:schemeClr val="tx1"/>
        </a:solidFill>
        <a:latin typeface="Poppins" panose="00000500000000000000" pitchFamily="2" charset="0"/>
        <a:ea typeface="+mn-ea"/>
        <a:cs typeface="+mn-cs"/>
      </a:defRPr>
    </a:lvl3pPr>
    <a:lvl4pPr marL="1371600" algn="l" defTabSz="914400" rtl="0" eaLnBrk="1" latinLnBrk="0" hangingPunct="1">
      <a:defRPr sz="1200" kern="1200">
        <a:solidFill>
          <a:schemeClr val="tx1"/>
        </a:solidFill>
        <a:latin typeface="Poppins" panose="00000500000000000000" pitchFamily="2" charset="0"/>
        <a:ea typeface="+mn-ea"/>
        <a:cs typeface="+mn-cs"/>
      </a:defRPr>
    </a:lvl4pPr>
    <a:lvl5pPr marL="1828800" algn="l" defTabSz="914400" rtl="0" eaLnBrk="1" latinLnBrk="0" hangingPunct="1">
      <a:defRPr sz="1200" kern="1200">
        <a:solidFill>
          <a:schemeClr val="tx1"/>
        </a:solidFill>
        <a:latin typeface="Poppins" panose="000005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1</a:t>
            </a:fld>
            <a:endParaRPr lang="en-US"/>
          </a:p>
        </p:txBody>
      </p:sp>
    </p:spTree>
    <p:extLst>
      <p:ext uri="{BB962C8B-B14F-4D97-AF65-F5344CB8AC3E}">
        <p14:creationId xmlns:p14="http://schemas.microsoft.com/office/powerpoint/2010/main" val="4008887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28</a:t>
            </a:fld>
            <a:endParaRPr lang="en-US"/>
          </a:p>
        </p:txBody>
      </p:sp>
    </p:spTree>
    <p:extLst>
      <p:ext uri="{BB962C8B-B14F-4D97-AF65-F5344CB8AC3E}">
        <p14:creationId xmlns:p14="http://schemas.microsoft.com/office/powerpoint/2010/main" val="4117485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6</a:t>
            </a:fld>
            <a:endParaRPr lang="en-US"/>
          </a:p>
        </p:txBody>
      </p:sp>
    </p:spTree>
    <p:extLst>
      <p:ext uri="{BB962C8B-B14F-4D97-AF65-F5344CB8AC3E}">
        <p14:creationId xmlns:p14="http://schemas.microsoft.com/office/powerpoint/2010/main" val="2311260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7</a:t>
            </a:fld>
            <a:endParaRPr lang="en-US"/>
          </a:p>
        </p:txBody>
      </p:sp>
    </p:spTree>
    <p:extLst>
      <p:ext uri="{BB962C8B-B14F-4D97-AF65-F5344CB8AC3E}">
        <p14:creationId xmlns:p14="http://schemas.microsoft.com/office/powerpoint/2010/main" val="2252861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12</a:t>
            </a:fld>
            <a:endParaRPr lang="en-US"/>
          </a:p>
        </p:txBody>
      </p:sp>
    </p:spTree>
    <p:extLst>
      <p:ext uri="{BB962C8B-B14F-4D97-AF65-F5344CB8AC3E}">
        <p14:creationId xmlns:p14="http://schemas.microsoft.com/office/powerpoint/2010/main" val="2799462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AFB9D-0026-BEFF-430B-60C34574A7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2E2159-7314-B8FE-63DF-795C2C93EC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893987-5ED3-A827-814F-380A1052CC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F9DCFEA-DF5D-526E-C2E4-50FC1DF3E49F}"/>
              </a:ext>
            </a:extLst>
          </p:cNvPr>
          <p:cNvSpPr>
            <a:spLocks noGrp="1"/>
          </p:cNvSpPr>
          <p:nvPr>
            <p:ph type="sldNum" sz="quarter" idx="5"/>
          </p:nvPr>
        </p:nvSpPr>
        <p:spPr/>
        <p:txBody>
          <a:bodyPr/>
          <a:lstStyle/>
          <a:p>
            <a:fld id="{8CCD80B4-3417-B74B-BDCD-C7836226A258}" type="slidenum">
              <a:rPr lang="en-US" smtClean="0"/>
              <a:pPr/>
              <a:t>13</a:t>
            </a:fld>
            <a:endParaRPr lang="en-US"/>
          </a:p>
        </p:txBody>
      </p:sp>
    </p:spTree>
    <p:extLst>
      <p:ext uri="{BB962C8B-B14F-4D97-AF65-F5344CB8AC3E}">
        <p14:creationId xmlns:p14="http://schemas.microsoft.com/office/powerpoint/2010/main" val="4166890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14</a:t>
            </a:fld>
            <a:endParaRPr lang="en-US"/>
          </a:p>
        </p:txBody>
      </p:sp>
    </p:spTree>
    <p:extLst>
      <p:ext uri="{BB962C8B-B14F-4D97-AF65-F5344CB8AC3E}">
        <p14:creationId xmlns:p14="http://schemas.microsoft.com/office/powerpoint/2010/main" val="2925072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15</a:t>
            </a:fld>
            <a:endParaRPr lang="en-US"/>
          </a:p>
        </p:txBody>
      </p:sp>
    </p:spTree>
    <p:extLst>
      <p:ext uri="{BB962C8B-B14F-4D97-AF65-F5344CB8AC3E}">
        <p14:creationId xmlns:p14="http://schemas.microsoft.com/office/powerpoint/2010/main" val="986928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16</a:t>
            </a:fld>
            <a:endParaRPr lang="en-US"/>
          </a:p>
        </p:txBody>
      </p:sp>
    </p:spTree>
    <p:extLst>
      <p:ext uri="{BB962C8B-B14F-4D97-AF65-F5344CB8AC3E}">
        <p14:creationId xmlns:p14="http://schemas.microsoft.com/office/powerpoint/2010/main" val="1882505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17</a:t>
            </a:fld>
            <a:endParaRPr lang="en-US"/>
          </a:p>
        </p:txBody>
      </p:sp>
    </p:spTree>
    <p:extLst>
      <p:ext uri="{BB962C8B-B14F-4D97-AF65-F5344CB8AC3E}">
        <p14:creationId xmlns:p14="http://schemas.microsoft.com/office/powerpoint/2010/main" val="6153988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Cover 1">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8" y="0"/>
            <a:ext cx="6098726" cy="3810000"/>
          </a:xfrm>
          <a:custGeom>
            <a:avLst/>
            <a:gdLst>
              <a:gd name="connsiteX0" fmla="*/ 1626032 w 7810500"/>
              <a:gd name="connsiteY0" fmla="*/ 0 h 3810000"/>
              <a:gd name="connsiteX1" fmla="*/ 6184468 w 7810500"/>
              <a:gd name="connsiteY1" fmla="*/ 0 h 3810000"/>
              <a:gd name="connsiteX2" fmla="*/ 7810500 w 7810500"/>
              <a:gd name="connsiteY2" fmla="*/ 1626032 h 3810000"/>
              <a:gd name="connsiteX3" fmla="*/ 7810500 w 7810500"/>
              <a:gd name="connsiteY3" fmla="*/ 3625329 h 3810000"/>
              <a:gd name="connsiteX4" fmla="*/ 7625829 w 7810500"/>
              <a:gd name="connsiteY4" fmla="*/ 3810000 h 3810000"/>
              <a:gd name="connsiteX5" fmla="*/ 184671 w 7810500"/>
              <a:gd name="connsiteY5" fmla="*/ 3810000 h 3810000"/>
              <a:gd name="connsiteX6" fmla="*/ 0 w 7810500"/>
              <a:gd name="connsiteY6" fmla="*/ 3625329 h 3810000"/>
              <a:gd name="connsiteX7" fmla="*/ 0 w 7810500"/>
              <a:gd name="connsiteY7" fmla="*/ 1626032 h 3810000"/>
              <a:gd name="connsiteX8" fmla="*/ 1626032 w 7810500"/>
              <a:gd name="connsiteY8" fmla="*/ 0 h 3810000"/>
              <a:gd name="connsiteX0" fmla="*/ 1626032 w 7810500"/>
              <a:gd name="connsiteY0" fmla="*/ 0 h 3810000"/>
              <a:gd name="connsiteX1" fmla="*/ 6184468 w 7810500"/>
              <a:gd name="connsiteY1" fmla="*/ 0 h 3810000"/>
              <a:gd name="connsiteX2" fmla="*/ 7810500 w 7810500"/>
              <a:gd name="connsiteY2" fmla="*/ 3625329 h 3810000"/>
              <a:gd name="connsiteX3" fmla="*/ 7625829 w 7810500"/>
              <a:gd name="connsiteY3" fmla="*/ 3810000 h 3810000"/>
              <a:gd name="connsiteX4" fmla="*/ 184671 w 7810500"/>
              <a:gd name="connsiteY4" fmla="*/ 3810000 h 3810000"/>
              <a:gd name="connsiteX5" fmla="*/ 0 w 7810500"/>
              <a:gd name="connsiteY5" fmla="*/ 3625329 h 3810000"/>
              <a:gd name="connsiteX6" fmla="*/ 0 w 7810500"/>
              <a:gd name="connsiteY6" fmla="*/ 1626032 h 3810000"/>
              <a:gd name="connsiteX7" fmla="*/ 1626032 w 7810500"/>
              <a:gd name="connsiteY7" fmla="*/ 0 h 3810000"/>
              <a:gd name="connsiteX0" fmla="*/ 1626032 w 7963808"/>
              <a:gd name="connsiteY0" fmla="*/ 0 h 3810000"/>
              <a:gd name="connsiteX1" fmla="*/ 6184468 w 7963808"/>
              <a:gd name="connsiteY1" fmla="*/ 0 h 3810000"/>
              <a:gd name="connsiteX2" fmla="*/ 7625829 w 7963808"/>
              <a:gd name="connsiteY2" fmla="*/ 3810000 h 3810000"/>
              <a:gd name="connsiteX3" fmla="*/ 184671 w 7963808"/>
              <a:gd name="connsiteY3" fmla="*/ 3810000 h 3810000"/>
              <a:gd name="connsiteX4" fmla="*/ 0 w 7963808"/>
              <a:gd name="connsiteY4" fmla="*/ 3625329 h 3810000"/>
              <a:gd name="connsiteX5" fmla="*/ 0 w 7963808"/>
              <a:gd name="connsiteY5" fmla="*/ 1626032 h 3810000"/>
              <a:gd name="connsiteX6" fmla="*/ 1626032 w 7963808"/>
              <a:gd name="connsiteY6" fmla="*/ 0 h 3810000"/>
              <a:gd name="connsiteX0" fmla="*/ 1626032 w 6876799"/>
              <a:gd name="connsiteY0" fmla="*/ 0 h 3810000"/>
              <a:gd name="connsiteX1" fmla="*/ 6184468 w 6876799"/>
              <a:gd name="connsiteY1" fmla="*/ 0 h 3810000"/>
              <a:gd name="connsiteX2" fmla="*/ 6063729 w 6876799"/>
              <a:gd name="connsiteY2" fmla="*/ 3797300 h 3810000"/>
              <a:gd name="connsiteX3" fmla="*/ 184671 w 6876799"/>
              <a:gd name="connsiteY3" fmla="*/ 3810000 h 3810000"/>
              <a:gd name="connsiteX4" fmla="*/ 0 w 6876799"/>
              <a:gd name="connsiteY4" fmla="*/ 3625329 h 3810000"/>
              <a:gd name="connsiteX5" fmla="*/ 0 w 6876799"/>
              <a:gd name="connsiteY5" fmla="*/ 1626032 h 3810000"/>
              <a:gd name="connsiteX6" fmla="*/ 1626032 w 6876799"/>
              <a:gd name="connsiteY6" fmla="*/ 0 h 3810000"/>
              <a:gd name="connsiteX0" fmla="*/ 1626032 w 6601473"/>
              <a:gd name="connsiteY0" fmla="*/ 0 h 3810000"/>
              <a:gd name="connsiteX1" fmla="*/ 6184468 w 6601473"/>
              <a:gd name="connsiteY1" fmla="*/ 0 h 3810000"/>
              <a:gd name="connsiteX2" fmla="*/ 6063729 w 6601473"/>
              <a:gd name="connsiteY2" fmla="*/ 3797300 h 3810000"/>
              <a:gd name="connsiteX3" fmla="*/ 184671 w 6601473"/>
              <a:gd name="connsiteY3" fmla="*/ 3810000 h 3810000"/>
              <a:gd name="connsiteX4" fmla="*/ 0 w 6601473"/>
              <a:gd name="connsiteY4" fmla="*/ 3625329 h 3810000"/>
              <a:gd name="connsiteX5" fmla="*/ 0 w 6601473"/>
              <a:gd name="connsiteY5" fmla="*/ 1626032 h 3810000"/>
              <a:gd name="connsiteX6" fmla="*/ 1626032 w 6601473"/>
              <a:gd name="connsiteY6" fmla="*/ 0 h 3810000"/>
              <a:gd name="connsiteX0" fmla="*/ 1626032 w 6605873"/>
              <a:gd name="connsiteY0" fmla="*/ 0 h 3810000"/>
              <a:gd name="connsiteX1" fmla="*/ 6184468 w 6605873"/>
              <a:gd name="connsiteY1" fmla="*/ 0 h 3810000"/>
              <a:gd name="connsiteX2" fmla="*/ 6082779 w 6605873"/>
              <a:gd name="connsiteY2" fmla="*/ 3802063 h 3810000"/>
              <a:gd name="connsiteX3" fmla="*/ 184671 w 6605873"/>
              <a:gd name="connsiteY3" fmla="*/ 3810000 h 3810000"/>
              <a:gd name="connsiteX4" fmla="*/ 0 w 6605873"/>
              <a:gd name="connsiteY4" fmla="*/ 3625329 h 3810000"/>
              <a:gd name="connsiteX5" fmla="*/ 0 w 6605873"/>
              <a:gd name="connsiteY5" fmla="*/ 1626032 h 3810000"/>
              <a:gd name="connsiteX6" fmla="*/ 1626032 w 6605873"/>
              <a:gd name="connsiteY6" fmla="*/ 0 h 3810000"/>
              <a:gd name="connsiteX0" fmla="*/ 1626032 w 6524678"/>
              <a:gd name="connsiteY0" fmla="*/ 6350 h 3816350"/>
              <a:gd name="connsiteX1" fmla="*/ 6076518 w 6524678"/>
              <a:gd name="connsiteY1" fmla="*/ 0 h 3816350"/>
              <a:gd name="connsiteX2" fmla="*/ 6082779 w 6524678"/>
              <a:gd name="connsiteY2" fmla="*/ 3808413 h 3816350"/>
              <a:gd name="connsiteX3" fmla="*/ 184671 w 6524678"/>
              <a:gd name="connsiteY3" fmla="*/ 3816350 h 3816350"/>
              <a:gd name="connsiteX4" fmla="*/ 0 w 6524678"/>
              <a:gd name="connsiteY4" fmla="*/ 3631679 h 3816350"/>
              <a:gd name="connsiteX5" fmla="*/ 0 w 6524678"/>
              <a:gd name="connsiteY5" fmla="*/ 1632382 h 3816350"/>
              <a:gd name="connsiteX6" fmla="*/ 1626032 w 6524678"/>
              <a:gd name="connsiteY6" fmla="*/ 6350 h 3816350"/>
              <a:gd name="connsiteX0" fmla="*/ 1626032 w 6087407"/>
              <a:gd name="connsiteY0" fmla="*/ 6350 h 3816350"/>
              <a:gd name="connsiteX1" fmla="*/ 6076518 w 6087407"/>
              <a:gd name="connsiteY1" fmla="*/ 0 h 3816350"/>
              <a:gd name="connsiteX2" fmla="*/ 6082779 w 6087407"/>
              <a:gd name="connsiteY2" fmla="*/ 3808413 h 3816350"/>
              <a:gd name="connsiteX3" fmla="*/ 184671 w 6087407"/>
              <a:gd name="connsiteY3" fmla="*/ 3816350 h 3816350"/>
              <a:gd name="connsiteX4" fmla="*/ 0 w 6087407"/>
              <a:gd name="connsiteY4" fmla="*/ 3631679 h 3816350"/>
              <a:gd name="connsiteX5" fmla="*/ 0 w 6087407"/>
              <a:gd name="connsiteY5" fmla="*/ 1632382 h 3816350"/>
              <a:gd name="connsiteX6" fmla="*/ 1626032 w 6087407"/>
              <a:gd name="connsiteY6" fmla="*/ 6350 h 3816350"/>
              <a:gd name="connsiteX0" fmla="*/ 1626032 w 6100891"/>
              <a:gd name="connsiteY0" fmla="*/ 0 h 3810000"/>
              <a:gd name="connsiteX1" fmla="*/ 6097949 w 6100891"/>
              <a:gd name="connsiteY1" fmla="*/ 794 h 3810000"/>
              <a:gd name="connsiteX2" fmla="*/ 6082779 w 6100891"/>
              <a:gd name="connsiteY2" fmla="*/ 3802063 h 3810000"/>
              <a:gd name="connsiteX3" fmla="*/ 184671 w 6100891"/>
              <a:gd name="connsiteY3" fmla="*/ 3810000 h 3810000"/>
              <a:gd name="connsiteX4" fmla="*/ 0 w 6100891"/>
              <a:gd name="connsiteY4" fmla="*/ 3625329 h 3810000"/>
              <a:gd name="connsiteX5" fmla="*/ 0 w 6100891"/>
              <a:gd name="connsiteY5" fmla="*/ 1626032 h 3810000"/>
              <a:gd name="connsiteX6" fmla="*/ 1626032 w 6100891"/>
              <a:gd name="connsiteY6" fmla="*/ 0 h 3810000"/>
              <a:gd name="connsiteX0" fmla="*/ 1626032 w 6098322"/>
              <a:gd name="connsiteY0" fmla="*/ 0 h 3810000"/>
              <a:gd name="connsiteX1" fmla="*/ 6097949 w 6098322"/>
              <a:gd name="connsiteY1" fmla="*/ 794 h 3810000"/>
              <a:gd name="connsiteX2" fmla="*/ 6082779 w 6098322"/>
              <a:gd name="connsiteY2" fmla="*/ 3802063 h 3810000"/>
              <a:gd name="connsiteX3" fmla="*/ 184671 w 6098322"/>
              <a:gd name="connsiteY3" fmla="*/ 3810000 h 3810000"/>
              <a:gd name="connsiteX4" fmla="*/ 0 w 6098322"/>
              <a:gd name="connsiteY4" fmla="*/ 3625329 h 3810000"/>
              <a:gd name="connsiteX5" fmla="*/ 0 w 6098322"/>
              <a:gd name="connsiteY5" fmla="*/ 1626032 h 3810000"/>
              <a:gd name="connsiteX6" fmla="*/ 1626032 w 6098322"/>
              <a:gd name="connsiteY6" fmla="*/ 0 h 3810000"/>
              <a:gd name="connsiteX0" fmla="*/ 1626032 w 6102062"/>
              <a:gd name="connsiteY0" fmla="*/ 0 h 3810000"/>
              <a:gd name="connsiteX1" fmla="*/ 6097949 w 6102062"/>
              <a:gd name="connsiteY1" fmla="*/ 794 h 3810000"/>
              <a:gd name="connsiteX2" fmla="*/ 6097066 w 6102062"/>
              <a:gd name="connsiteY2" fmla="*/ 3806825 h 3810000"/>
              <a:gd name="connsiteX3" fmla="*/ 184671 w 6102062"/>
              <a:gd name="connsiteY3" fmla="*/ 3810000 h 3810000"/>
              <a:gd name="connsiteX4" fmla="*/ 0 w 6102062"/>
              <a:gd name="connsiteY4" fmla="*/ 3625329 h 3810000"/>
              <a:gd name="connsiteX5" fmla="*/ 0 w 6102062"/>
              <a:gd name="connsiteY5" fmla="*/ 1626032 h 3810000"/>
              <a:gd name="connsiteX6" fmla="*/ 1626032 w 6102062"/>
              <a:gd name="connsiteY6" fmla="*/ 0 h 3810000"/>
              <a:gd name="connsiteX0" fmla="*/ 1626032 w 6098726"/>
              <a:gd name="connsiteY0" fmla="*/ 0 h 3810000"/>
              <a:gd name="connsiteX1" fmla="*/ 6097949 w 6098726"/>
              <a:gd name="connsiteY1" fmla="*/ 794 h 3810000"/>
              <a:gd name="connsiteX2" fmla="*/ 6097066 w 6098726"/>
              <a:gd name="connsiteY2" fmla="*/ 3806825 h 3810000"/>
              <a:gd name="connsiteX3" fmla="*/ 184671 w 6098726"/>
              <a:gd name="connsiteY3" fmla="*/ 3810000 h 3810000"/>
              <a:gd name="connsiteX4" fmla="*/ 0 w 6098726"/>
              <a:gd name="connsiteY4" fmla="*/ 3625329 h 3810000"/>
              <a:gd name="connsiteX5" fmla="*/ 0 w 6098726"/>
              <a:gd name="connsiteY5" fmla="*/ 1626032 h 3810000"/>
              <a:gd name="connsiteX6" fmla="*/ 1626032 w 6098726"/>
              <a:gd name="connsiteY6" fmla="*/ 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8726" h="3810000">
                <a:moveTo>
                  <a:pt x="1626032" y="0"/>
                </a:moveTo>
                <a:lnTo>
                  <a:pt x="6097949" y="794"/>
                </a:lnTo>
                <a:cubicBezTo>
                  <a:pt x="6100171" y="1699419"/>
                  <a:pt x="6096907" y="2640806"/>
                  <a:pt x="6097066" y="3806825"/>
                </a:cubicBezTo>
                <a:lnTo>
                  <a:pt x="184671" y="3810000"/>
                </a:lnTo>
                <a:cubicBezTo>
                  <a:pt x="82680" y="3810000"/>
                  <a:pt x="0" y="3727320"/>
                  <a:pt x="0" y="3625329"/>
                </a:cubicBezTo>
                <a:lnTo>
                  <a:pt x="0" y="1626032"/>
                </a:lnTo>
                <a:cubicBezTo>
                  <a:pt x="0" y="727999"/>
                  <a:pt x="727999" y="0"/>
                  <a:pt x="1626032" y="0"/>
                </a:cubicBezTo>
                <a:close/>
              </a:path>
            </a:pathLst>
          </a:custGeom>
        </p:spPr>
        <p:txBody>
          <a:bodyPr>
            <a:normAutofit/>
          </a:bodyPr>
          <a:lstStyle>
            <a:lvl1pPr marL="0" indent="0" algn="r">
              <a:buNone/>
              <a:defRPr sz="1800">
                <a:solidFill>
                  <a:schemeClr val="bg1"/>
                </a:solidFill>
                <a:latin typeface="Poppins" panose="00000500000000000000" pitchFamily="2" charset="0"/>
                <a:cs typeface="Poppins" panose="00000500000000000000" pitchFamily="2" charset="0"/>
              </a:defRPr>
            </a:lvl1pPr>
          </a:lstStyle>
          <a:p>
            <a:r>
              <a:rPr lang="en-US"/>
              <a:t>Click icon to add picture</a:t>
            </a:r>
          </a:p>
        </p:txBody>
      </p:sp>
      <p:pic>
        <p:nvPicPr>
          <p:cNvPr id="10" name="Picture 9">
            <a:extLst>
              <a:ext uri="{FF2B5EF4-FFF2-40B4-BE49-F238E27FC236}">
                <a16:creationId xmlns:a16="http://schemas.microsoft.com/office/drawing/2014/main" id="{0828ED38-053B-074D-A6A5-1C9374EA7F4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0" y="3810000"/>
            <a:ext cx="6096000" cy="3048000"/>
          </a:xfrm>
          <a:prstGeom prst="rect">
            <a:avLst/>
          </a:prstGeom>
        </p:spPr>
      </p:pic>
      <p:sp>
        <p:nvSpPr>
          <p:cNvPr id="12" name="Text Placeholder 11">
            <a:extLst>
              <a:ext uri="{FF2B5EF4-FFF2-40B4-BE49-F238E27FC236}">
                <a16:creationId xmlns:a16="http://schemas.microsoft.com/office/drawing/2014/main" id="{25F86F0A-6A1A-3248-8370-3930F881013A}"/>
              </a:ext>
            </a:extLst>
          </p:cNvPr>
          <p:cNvSpPr>
            <a:spLocks noGrp="1"/>
          </p:cNvSpPr>
          <p:nvPr>
            <p:ph type="body" sz="quarter" idx="11" hasCustomPrompt="1"/>
          </p:nvPr>
        </p:nvSpPr>
        <p:spPr>
          <a:xfrm>
            <a:off x="408207" y="559121"/>
            <a:ext cx="5557585"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7" name="Text Placeholder 11">
            <a:extLst>
              <a:ext uri="{FF2B5EF4-FFF2-40B4-BE49-F238E27FC236}">
                <a16:creationId xmlns:a16="http://schemas.microsoft.com/office/drawing/2014/main" id="{01B5291B-A0B5-0A34-5C7E-79E2E3F68ACC}"/>
              </a:ext>
            </a:extLst>
          </p:cNvPr>
          <p:cNvSpPr>
            <a:spLocks noGrp="1"/>
          </p:cNvSpPr>
          <p:nvPr>
            <p:ph type="body" sz="quarter" idx="12" hasCustomPrompt="1"/>
          </p:nvPr>
        </p:nvSpPr>
        <p:spPr>
          <a:xfrm>
            <a:off x="408208" y="2431330"/>
            <a:ext cx="5557584" cy="1305402"/>
          </a:xfrm>
        </p:spPr>
        <p:txBody>
          <a:bodyPr>
            <a:noAutofit/>
          </a:bodyPr>
          <a:lstStyle>
            <a:lvl1pPr marL="0" indent="0">
              <a:lnSpc>
                <a:spcPct val="110000"/>
              </a:lnSpc>
              <a:spcBef>
                <a:spcPts val="0"/>
              </a:spcBef>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sp>
        <p:nvSpPr>
          <p:cNvPr id="2" name="Text Placeholder 11">
            <a:extLst>
              <a:ext uri="{FF2B5EF4-FFF2-40B4-BE49-F238E27FC236}">
                <a16:creationId xmlns:a16="http://schemas.microsoft.com/office/drawing/2014/main" id="{8D5457D4-902F-B0A0-0CA3-AB0C3D54F72F}"/>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Presenters name</a:t>
            </a:r>
          </a:p>
        </p:txBody>
      </p:sp>
      <p:sp>
        <p:nvSpPr>
          <p:cNvPr id="3" name="Text Placeholder 11">
            <a:extLst>
              <a:ext uri="{FF2B5EF4-FFF2-40B4-BE49-F238E27FC236}">
                <a16:creationId xmlns:a16="http://schemas.microsoft.com/office/drawing/2014/main" id="{14F31047-4864-D68A-2944-4FD900DC0466}"/>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4" name="Text Placeholder 11">
            <a:extLst>
              <a:ext uri="{FF2B5EF4-FFF2-40B4-BE49-F238E27FC236}">
                <a16:creationId xmlns:a16="http://schemas.microsoft.com/office/drawing/2014/main" id="{04D3CA51-9B82-D8B8-96F1-42FE5F9B17AD}"/>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pic>
        <p:nvPicPr>
          <p:cNvPr id="14" name="Picture 13" descr="The Open University Logo">
            <a:extLst>
              <a:ext uri="{FF2B5EF4-FFF2-40B4-BE49-F238E27FC236}">
                <a16:creationId xmlns:a16="http://schemas.microsoft.com/office/drawing/2014/main" id="{41C1F544-4F91-82A6-00C9-2CD07BD90F6A}"/>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198485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Title 4">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6001" y="1"/>
            <a:ext cx="3504968" cy="5119768"/>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15" name="Picture 14">
            <a:extLst>
              <a:ext uri="{FF2B5EF4-FFF2-40B4-BE49-F238E27FC236}">
                <a16:creationId xmlns:a16="http://schemas.microsoft.com/office/drawing/2014/main" id="{D9A59EDF-990B-8A48-B3FB-ACAE78C6BE6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00969" y="0"/>
            <a:ext cx="2599267" cy="5119769"/>
          </a:xfrm>
          <a:prstGeom prst="rect">
            <a:avLst/>
          </a:prstGeom>
        </p:spPr>
      </p:pic>
      <p:sp>
        <p:nvSpPr>
          <p:cNvPr id="10" name="Text Placeholder 11">
            <a:extLst>
              <a:ext uri="{FF2B5EF4-FFF2-40B4-BE49-F238E27FC236}">
                <a16:creationId xmlns:a16="http://schemas.microsoft.com/office/drawing/2014/main" id="{8ED42EAE-A272-8E42-8B7F-417A3B4E729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1" name="Text Placeholder 11">
            <a:extLst>
              <a:ext uri="{FF2B5EF4-FFF2-40B4-BE49-F238E27FC236}">
                <a16:creationId xmlns:a16="http://schemas.microsoft.com/office/drawing/2014/main" id="{46C18FF0-D05E-863E-8223-ABAFDFA6D7F0}"/>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BBA3160A-FC53-80DA-EFCD-287B9BC38484}"/>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33959552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pter Title 5">
    <p:spTree>
      <p:nvGrpSpPr>
        <p:cNvPr id="1" name=""/>
        <p:cNvGrpSpPr/>
        <p:nvPr/>
      </p:nvGrpSpPr>
      <p:grpSpPr>
        <a:xfrm>
          <a:off x="0" y="0"/>
          <a:ext cx="0" cy="0"/>
          <a:chOff x="0" y="0"/>
          <a:chExt cx="0" cy="0"/>
        </a:xfrm>
      </p:grpSpPr>
      <p:sp>
        <p:nvSpPr>
          <p:cNvPr id="10" name="Text Placeholder 11">
            <a:extLst>
              <a:ext uri="{FF2B5EF4-FFF2-40B4-BE49-F238E27FC236}">
                <a16:creationId xmlns:a16="http://schemas.microsoft.com/office/drawing/2014/main" id="{8ED42EAE-A272-8E42-8B7F-417A3B4E729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1" name="Text Placeholder 11">
            <a:extLst>
              <a:ext uri="{FF2B5EF4-FFF2-40B4-BE49-F238E27FC236}">
                <a16:creationId xmlns:a16="http://schemas.microsoft.com/office/drawing/2014/main" id="{46C18FF0-D05E-863E-8223-ABAFDFA6D7F0}"/>
              </a:ext>
            </a:extLst>
          </p:cNvPr>
          <p:cNvSpPr>
            <a:spLocks noGrp="1"/>
          </p:cNvSpPr>
          <p:nvPr>
            <p:ph type="body" sz="quarter" idx="11" hasCustomPrompt="1"/>
          </p:nvPr>
        </p:nvSpPr>
        <p:spPr>
          <a:xfrm>
            <a:off x="408207" y="559121"/>
            <a:ext cx="10774418"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BBA3160A-FC53-80DA-EFCD-287B9BC38484}"/>
              </a:ext>
            </a:extLst>
          </p:cNvPr>
          <p:cNvSpPr>
            <a:spLocks noGrp="1"/>
          </p:cNvSpPr>
          <p:nvPr>
            <p:ph type="body" sz="quarter" idx="12" hasCustomPrompt="1"/>
          </p:nvPr>
        </p:nvSpPr>
        <p:spPr>
          <a:xfrm>
            <a:off x="408207" y="2431329"/>
            <a:ext cx="9754968"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3705628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Only - White">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6" name="Text Placeholder 11">
            <a:extLst>
              <a:ext uri="{FF2B5EF4-FFF2-40B4-BE49-F238E27FC236}">
                <a16:creationId xmlns:a16="http://schemas.microsoft.com/office/drawing/2014/main" id="{7866F1F2-E6A8-97CC-9915-9A8864215B9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044AAC2A-4E35-E36E-9115-E0E3D0E313E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11">
            <a:extLst>
              <a:ext uri="{FF2B5EF4-FFF2-40B4-BE49-F238E27FC236}">
                <a16:creationId xmlns:a16="http://schemas.microsoft.com/office/drawing/2014/main" id="{14BF4FA5-BC22-05C3-E069-B6D3DBC12083}"/>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3"/>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7" name="Picture 6" descr="The Open University Logo">
            <a:extLst>
              <a:ext uri="{FF2B5EF4-FFF2-40B4-BE49-F238E27FC236}">
                <a16:creationId xmlns:a16="http://schemas.microsoft.com/office/drawing/2014/main" id="{1A8FBF3E-643E-C283-20B7-9D35C17A874A}"/>
              </a:ext>
              <a:ext uri="{C183D7F6-B498-43B3-948B-1728B52AA6E4}">
                <adec:decorative xmlns:adec="http://schemas.microsoft.com/office/drawing/2017/decorative" val="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59996225"/>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ly - Blue">
    <p:bg>
      <p:bgPr>
        <a:blipFill dpi="0" rotWithShape="1">
          <a:blip r:embed="rId2"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6" name="Text Placeholder 11">
            <a:extLst>
              <a:ext uri="{FF2B5EF4-FFF2-40B4-BE49-F238E27FC236}">
                <a16:creationId xmlns:a16="http://schemas.microsoft.com/office/drawing/2014/main" id="{7866F1F2-E6A8-97CC-9915-9A8864215B9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044AAC2A-4E35-E36E-9115-E0E3D0E313E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11">
            <a:extLst>
              <a:ext uri="{FF2B5EF4-FFF2-40B4-BE49-F238E27FC236}">
                <a16:creationId xmlns:a16="http://schemas.microsoft.com/office/drawing/2014/main" id="{272494EA-133C-010F-7F32-98A8422E0656}"/>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5" name="Picture 4" descr="The Open University Logo">
            <a:extLst>
              <a:ext uri="{FF2B5EF4-FFF2-40B4-BE49-F238E27FC236}">
                <a16:creationId xmlns:a16="http://schemas.microsoft.com/office/drawing/2014/main" id="{5A176635-0D9A-318C-7E7A-70539D9E69FC}"/>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159154147"/>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Only - Green">
    <p:bg>
      <p:bgPr>
        <a:blipFill dpi="0" rotWithShape="1">
          <a:blip r:embed="rId2"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8491E11-C10D-5DDF-F581-B813FF83605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4" name="TextBox 23">
            <a:extLst>
              <a:ext uri="{FF2B5EF4-FFF2-40B4-BE49-F238E27FC236}">
                <a16:creationId xmlns:a16="http://schemas.microsoft.com/office/drawing/2014/main" id="{C2A98FA0-A729-D60A-BCD1-960B3EC6A4F8}"/>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4" name="Text Placeholder 11">
            <a:extLst>
              <a:ext uri="{FF2B5EF4-FFF2-40B4-BE49-F238E27FC236}">
                <a16:creationId xmlns:a16="http://schemas.microsoft.com/office/drawing/2014/main" id="{C48CE6A7-7BB7-C947-6B53-6E5F78A862DA}"/>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63BDB31C-E836-A87A-D9AE-75FF184B4FAC}"/>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F720CE49-261A-B18A-CA8E-F12BDA30674B}"/>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F708842F-A283-9136-4756-08A1AAC018B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3908543F-39C8-3FDA-CBB3-84FC94206A03}"/>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5" name="Picture 4" descr="The Open University Logo">
            <a:extLst>
              <a:ext uri="{FF2B5EF4-FFF2-40B4-BE49-F238E27FC236}">
                <a16:creationId xmlns:a16="http://schemas.microsoft.com/office/drawing/2014/main" id="{388B64FB-ADBB-26BD-E337-6CF096A93201}"/>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736677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 - Pink">
    <p:bg>
      <p:bgPr>
        <a:blipFill dpi="0" rotWithShape="1">
          <a:blip r:embed="rId2"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C83551F-5FB0-9945-E01E-6CB9436CE2E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4" name="TextBox 23">
            <a:extLst>
              <a:ext uri="{FF2B5EF4-FFF2-40B4-BE49-F238E27FC236}">
                <a16:creationId xmlns:a16="http://schemas.microsoft.com/office/drawing/2014/main" id="{0E748C8D-C469-D474-1D97-BF5F569F543B}"/>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8" name="Text Placeholder 11">
            <a:extLst>
              <a:ext uri="{FF2B5EF4-FFF2-40B4-BE49-F238E27FC236}">
                <a16:creationId xmlns:a16="http://schemas.microsoft.com/office/drawing/2014/main" id="{81611A53-2566-911B-758A-BB85811FD9E2}"/>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9" name="Text Placeholder 11">
            <a:extLst>
              <a:ext uri="{FF2B5EF4-FFF2-40B4-BE49-F238E27FC236}">
                <a16:creationId xmlns:a16="http://schemas.microsoft.com/office/drawing/2014/main" id="{BDAAA47C-344B-A081-7D83-D9FAAD75EBF1}"/>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19787C0D-6642-0E1D-6AD0-4C7F5CDD7E4A}"/>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FE70F6A9-1F2C-B996-D2AA-A91C91158BA7}"/>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1C6BB43E-7657-B36B-FF0A-F805A2FB9958}"/>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7" name="Picture 6">
            <a:extLst>
              <a:ext uri="{FF2B5EF4-FFF2-40B4-BE49-F238E27FC236}">
                <a16:creationId xmlns:a16="http://schemas.microsoft.com/office/drawing/2014/main" id="{317DA136-F775-4E4C-35DB-866AF036B4EB}"/>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5393303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 Yellow">
    <p:bg>
      <p:bgPr>
        <a:blipFill dpi="0" rotWithShape="1">
          <a:blip r:embed="rId2" cstate="screen">
            <a:alphaModFix amt="69965"/>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C0329EC4-43A1-4C93-CC9C-F8056BDA6D4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6" name="TextBox 15">
            <a:extLst>
              <a:ext uri="{FF2B5EF4-FFF2-40B4-BE49-F238E27FC236}">
                <a16:creationId xmlns:a16="http://schemas.microsoft.com/office/drawing/2014/main" id="{2711EE3C-D327-2D36-872A-6FFDFE494240}"/>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9" name="Text Placeholder 11">
            <a:extLst>
              <a:ext uri="{FF2B5EF4-FFF2-40B4-BE49-F238E27FC236}">
                <a16:creationId xmlns:a16="http://schemas.microsoft.com/office/drawing/2014/main" id="{A411FBA2-250A-1C91-4112-94C1448712B6}"/>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9D923CE2-295F-167C-F03F-85610416A092}"/>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6EE845F2-FF2D-A9D4-3ED4-93E968473C2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DC990BB7-CAE3-E4DB-4F60-3FD7EA815A47}"/>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BC92E1EE-0986-AEDC-C202-DFA17E618684}"/>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4" name="Picture 3">
            <a:extLst>
              <a:ext uri="{FF2B5EF4-FFF2-40B4-BE49-F238E27FC236}">
                <a16:creationId xmlns:a16="http://schemas.microsoft.com/office/drawing/2014/main" id="{C5C24151-A80D-7D37-B014-1E2D90CE3D12}"/>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1382277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 List - Blu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31" name="TextBox 30">
            <a:extLst>
              <a:ext uri="{FF2B5EF4-FFF2-40B4-BE49-F238E27FC236}">
                <a16:creationId xmlns:a16="http://schemas.microsoft.com/office/drawing/2014/main" id="{994F0EA2-EF9D-F005-352F-0ED7ED3B654A}"/>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32" name="Text Placeholder 11">
            <a:extLst>
              <a:ext uri="{FF2B5EF4-FFF2-40B4-BE49-F238E27FC236}">
                <a16:creationId xmlns:a16="http://schemas.microsoft.com/office/drawing/2014/main" id="{67088FD3-2668-7B24-DF83-94C7E0A31C21}"/>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33" name="Text Placeholder 11">
            <a:extLst>
              <a:ext uri="{FF2B5EF4-FFF2-40B4-BE49-F238E27FC236}">
                <a16:creationId xmlns:a16="http://schemas.microsoft.com/office/drawing/2014/main" id="{C4507D10-D757-85E8-DCAB-5DE27031CB58}"/>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10" name="Text Placeholder 4">
            <a:extLst>
              <a:ext uri="{FF2B5EF4-FFF2-40B4-BE49-F238E27FC236}">
                <a16:creationId xmlns:a16="http://schemas.microsoft.com/office/drawing/2014/main" id="{613AA83D-6834-E464-0BBA-BB0EAC8C2612}"/>
              </a:ext>
            </a:extLst>
          </p:cNvPr>
          <p:cNvSpPr>
            <a:spLocks noGrp="1"/>
          </p:cNvSpPr>
          <p:nvPr>
            <p:ph type="body" sz="quarter" idx="27" hasCustomPrompt="1"/>
          </p:nvPr>
        </p:nvSpPr>
        <p:spPr>
          <a:xfrm>
            <a:off x="3286746" y="1562445"/>
            <a:ext cx="7739063" cy="742950"/>
          </a:xfrm>
          <a:prstGeom prst="rect">
            <a:avLst/>
          </a:prstGeom>
          <a:solidFill>
            <a:srgbClr val="E6FAFF"/>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4" name="Text Placeholder 11">
            <a:extLst>
              <a:ext uri="{FF2B5EF4-FFF2-40B4-BE49-F238E27FC236}">
                <a16:creationId xmlns:a16="http://schemas.microsoft.com/office/drawing/2014/main" id="{1217A9CF-DA6B-5003-7AB7-83F7002BC2F6}"/>
              </a:ext>
            </a:extLst>
          </p:cNvPr>
          <p:cNvSpPr>
            <a:spLocks noGrp="1"/>
          </p:cNvSpPr>
          <p:nvPr>
            <p:ph type="body" sz="quarter" idx="12" hasCustomPrompt="1"/>
          </p:nvPr>
        </p:nvSpPr>
        <p:spPr>
          <a:xfrm>
            <a:off x="887895" y="155887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1" name="Text Placeholder 4">
            <a:extLst>
              <a:ext uri="{FF2B5EF4-FFF2-40B4-BE49-F238E27FC236}">
                <a16:creationId xmlns:a16="http://schemas.microsoft.com/office/drawing/2014/main" id="{AF8B6BF6-2B20-BAE1-496B-4CE3AF22F71F}"/>
              </a:ext>
            </a:extLst>
          </p:cNvPr>
          <p:cNvSpPr>
            <a:spLocks noGrp="1"/>
          </p:cNvSpPr>
          <p:nvPr>
            <p:ph type="body" sz="quarter" idx="28" hasCustomPrompt="1"/>
          </p:nvPr>
        </p:nvSpPr>
        <p:spPr>
          <a:xfrm>
            <a:off x="3286746" y="2459335"/>
            <a:ext cx="7739063" cy="742950"/>
          </a:xfrm>
          <a:prstGeom prst="rect">
            <a:avLst/>
          </a:prstGeom>
          <a:solidFill>
            <a:srgbClr val="E6FAFF"/>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2" name="Text Placeholder 11">
            <a:extLst>
              <a:ext uri="{FF2B5EF4-FFF2-40B4-BE49-F238E27FC236}">
                <a16:creationId xmlns:a16="http://schemas.microsoft.com/office/drawing/2014/main" id="{82DA06FF-3584-5C18-7680-957EB66DCC1E}"/>
              </a:ext>
            </a:extLst>
          </p:cNvPr>
          <p:cNvSpPr>
            <a:spLocks noGrp="1"/>
          </p:cNvSpPr>
          <p:nvPr>
            <p:ph type="body" sz="quarter" idx="29" hasCustomPrompt="1"/>
          </p:nvPr>
        </p:nvSpPr>
        <p:spPr>
          <a:xfrm>
            <a:off x="887895" y="245576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3" name="Text Placeholder 4">
            <a:extLst>
              <a:ext uri="{FF2B5EF4-FFF2-40B4-BE49-F238E27FC236}">
                <a16:creationId xmlns:a16="http://schemas.microsoft.com/office/drawing/2014/main" id="{F18DBC1E-2F93-2120-01F2-76667F7A3598}"/>
              </a:ext>
            </a:extLst>
          </p:cNvPr>
          <p:cNvSpPr>
            <a:spLocks noGrp="1"/>
          </p:cNvSpPr>
          <p:nvPr>
            <p:ph type="body" sz="quarter" idx="30" hasCustomPrompt="1"/>
          </p:nvPr>
        </p:nvSpPr>
        <p:spPr>
          <a:xfrm>
            <a:off x="3286746" y="3356225"/>
            <a:ext cx="7739063" cy="742950"/>
          </a:xfrm>
          <a:prstGeom prst="rect">
            <a:avLst/>
          </a:prstGeom>
          <a:solidFill>
            <a:srgbClr val="E6FAFF"/>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5" name="Text Placeholder 11">
            <a:extLst>
              <a:ext uri="{FF2B5EF4-FFF2-40B4-BE49-F238E27FC236}">
                <a16:creationId xmlns:a16="http://schemas.microsoft.com/office/drawing/2014/main" id="{019B98AE-BA3F-CCAE-E04C-B8169D9363F3}"/>
              </a:ext>
            </a:extLst>
          </p:cNvPr>
          <p:cNvSpPr>
            <a:spLocks noGrp="1"/>
          </p:cNvSpPr>
          <p:nvPr>
            <p:ph type="body" sz="quarter" idx="31" hasCustomPrompt="1"/>
          </p:nvPr>
        </p:nvSpPr>
        <p:spPr>
          <a:xfrm>
            <a:off x="887895" y="335265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6" name="Text Placeholder 4">
            <a:extLst>
              <a:ext uri="{FF2B5EF4-FFF2-40B4-BE49-F238E27FC236}">
                <a16:creationId xmlns:a16="http://schemas.microsoft.com/office/drawing/2014/main" id="{7C8CB63D-4300-E62A-F48C-630CF6B95474}"/>
              </a:ext>
            </a:extLst>
          </p:cNvPr>
          <p:cNvSpPr>
            <a:spLocks noGrp="1"/>
          </p:cNvSpPr>
          <p:nvPr>
            <p:ph type="body" sz="quarter" idx="32" hasCustomPrompt="1"/>
          </p:nvPr>
        </p:nvSpPr>
        <p:spPr>
          <a:xfrm>
            <a:off x="3286746" y="4249549"/>
            <a:ext cx="7739063" cy="742950"/>
          </a:xfrm>
          <a:prstGeom prst="rect">
            <a:avLst/>
          </a:prstGeom>
          <a:solidFill>
            <a:srgbClr val="E6FAFF"/>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7" name="Text Placeholder 11">
            <a:extLst>
              <a:ext uri="{FF2B5EF4-FFF2-40B4-BE49-F238E27FC236}">
                <a16:creationId xmlns:a16="http://schemas.microsoft.com/office/drawing/2014/main" id="{4490E080-95F7-C04E-1506-EAC0EB4C5187}"/>
              </a:ext>
            </a:extLst>
          </p:cNvPr>
          <p:cNvSpPr>
            <a:spLocks noGrp="1"/>
          </p:cNvSpPr>
          <p:nvPr>
            <p:ph type="body" sz="quarter" idx="33" hasCustomPrompt="1"/>
          </p:nvPr>
        </p:nvSpPr>
        <p:spPr>
          <a:xfrm>
            <a:off x="887895" y="4245983"/>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pic>
        <p:nvPicPr>
          <p:cNvPr id="2" name="Picture 1">
            <a:extLst>
              <a:ext uri="{FF2B5EF4-FFF2-40B4-BE49-F238E27FC236}">
                <a16:creationId xmlns:a16="http://schemas.microsoft.com/office/drawing/2014/main" id="{052FB48F-821A-CA54-A34E-E55E101C6CCB}"/>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9894075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 / List - Orang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C107E3E2-7CA3-497F-C4E8-4ECE3460E57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57" name="TextBox 56">
            <a:extLst>
              <a:ext uri="{FF2B5EF4-FFF2-40B4-BE49-F238E27FC236}">
                <a16:creationId xmlns:a16="http://schemas.microsoft.com/office/drawing/2014/main" id="{87568DA1-20C9-8598-44C7-76FE257E9D79}"/>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23" name="Text Placeholder 11">
            <a:extLst>
              <a:ext uri="{FF2B5EF4-FFF2-40B4-BE49-F238E27FC236}">
                <a16:creationId xmlns:a16="http://schemas.microsoft.com/office/drawing/2014/main" id="{79B5BDD1-EF18-E4A2-DE79-A8B3B7FCED91}"/>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4" name="Text Placeholder 11">
            <a:extLst>
              <a:ext uri="{FF2B5EF4-FFF2-40B4-BE49-F238E27FC236}">
                <a16:creationId xmlns:a16="http://schemas.microsoft.com/office/drawing/2014/main" id="{A8F030FA-FAE8-B846-F0B1-F69F3B3AB75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4">
            <a:extLst>
              <a:ext uri="{FF2B5EF4-FFF2-40B4-BE49-F238E27FC236}">
                <a16:creationId xmlns:a16="http://schemas.microsoft.com/office/drawing/2014/main" id="{269C5B20-B0D8-1392-83E8-B19EE7BA6B29}"/>
              </a:ext>
            </a:extLst>
          </p:cNvPr>
          <p:cNvSpPr>
            <a:spLocks noGrp="1"/>
          </p:cNvSpPr>
          <p:nvPr>
            <p:ph type="body" sz="quarter" idx="27" hasCustomPrompt="1"/>
          </p:nvPr>
        </p:nvSpPr>
        <p:spPr>
          <a:xfrm>
            <a:off x="3286746" y="1562445"/>
            <a:ext cx="7739063" cy="742950"/>
          </a:xfrm>
          <a:prstGeom prst="rect">
            <a:avLst/>
          </a:prstGeom>
          <a:solidFill>
            <a:srgbClr val="FFF0F3"/>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5" name="Text Placeholder 11">
            <a:extLst>
              <a:ext uri="{FF2B5EF4-FFF2-40B4-BE49-F238E27FC236}">
                <a16:creationId xmlns:a16="http://schemas.microsoft.com/office/drawing/2014/main" id="{1450AA39-F87C-B61C-59F0-76575DE5CCFB}"/>
              </a:ext>
            </a:extLst>
          </p:cNvPr>
          <p:cNvSpPr>
            <a:spLocks noGrp="1"/>
          </p:cNvSpPr>
          <p:nvPr>
            <p:ph type="body" sz="quarter" idx="12" hasCustomPrompt="1"/>
          </p:nvPr>
        </p:nvSpPr>
        <p:spPr>
          <a:xfrm>
            <a:off x="887895" y="156244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6" name="Text Placeholder 4">
            <a:extLst>
              <a:ext uri="{FF2B5EF4-FFF2-40B4-BE49-F238E27FC236}">
                <a16:creationId xmlns:a16="http://schemas.microsoft.com/office/drawing/2014/main" id="{58D84559-6512-8243-0E68-926840CCE5EA}"/>
              </a:ext>
            </a:extLst>
          </p:cNvPr>
          <p:cNvSpPr>
            <a:spLocks noGrp="1"/>
          </p:cNvSpPr>
          <p:nvPr>
            <p:ph type="body" sz="quarter" idx="28" hasCustomPrompt="1"/>
          </p:nvPr>
        </p:nvSpPr>
        <p:spPr>
          <a:xfrm>
            <a:off x="3286746" y="2459335"/>
            <a:ext cx="7739063" cy="742950"/>
          </a:xfrm>
          <a:prstGeom prst="rect">
            <a:avLst/>
          </a:prstGeom>
          <a:solidFill>
            <a:srgbClr val="FFF0F3"/>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6" name="Text Placeholder 11">
            <a:extLst>
              <a:ext uri="{FF2B5EF4-FFF2-40B4-BE49-F238E27FC236}">
                <a16:creationId xmlns:a16="http://schemas.microsoft.com/office/drawing/2014/main" id="{3CA98CFD-BEE6-B7D0-940B-408558AE3B97}"/>
              </a:ext>
            </a:extLst>
          </p:cNvPr>
          <p:cNvSpPr>
            <a:spLocks noGrp="1"/>
          </p:cNvSpPr>
          <p:nvPr>
            <p:ph type="body" sz="quarter" idx="29" hasCustomPrompt="1"/>
          </p:nvPr>
        </p:nvSpPr>
        <p:spPr>
          <a:xfrm>
            <a:off x="887895" y="245933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9" name="Text Placeholder 4">
            <a:extLst>
              <a:ext uri="{FF2B5EF4-FFF2-40B4-BE49-F238E27FC236}">
                <a16:creationId xmlns:a16="http://schemas.microsoft.com/office/drawing/2014/main" id="{73173B8F-4A38-6A7C-3840-1B6791B615E9}"/>
              </a:ext>
            </a:extLst>
          </p:cNvPr>
          <p:cNvSpPr>
            <a:spLocks noGrp="1"/>
          </p:cNvSpPr>
          <p:nvPr>
            <p:ph type="body" sz="quarter" idx="30" hasCustomPrompt="1"/>
          </p:nvPr>
        </p:nvSpPr>
        <p:spPr>
          <a:xfrm>
            <a:off x="3286746" y="3356225"/>
            <a:ext cx="7739063" cy="742950"/>
          </a:xfrm>
          <a:prstGeom prst="rect">
            <a:avLst/>
          </a:prstGeom>
          <a:solidFill>
            <a:srgbClr val="FFF0F3"/>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0" name="Text Placeholder 11">
            <a:extLst>
              <a:ext uri="{FF2B5EF4-FFF2-40B4-BE49-F238E27FC236}">
                <a16:creationId xmlns:a16="http://schemas.microsoft.com/office/drawing/2014/main" id="{1258A6A1-7C96-27AC-C908-3BA13CCF1F6E}"/>
              </a:ext>
            </a:extLst>
          </p:cNvPr>
          <p:cNvSpPr>
            <a:spLocks noGrp="1"/>
          </p:cNvSpPr>
          <p:nvPr>
            <p:ph type="body" sz="quarter" idx="31" hasCustomPrompt="1"/>
          </p:nvPr>
        </p:nvSpPr>
        <p:spPr>
          <a:xfrm>
            <a:off x="887895" y="335622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27" name="Text Placeholder 4">
            <a:extLst>
              <a:ext uri="{FF2B5EF4-FFF2-40B4-BE49-F238E27FC236}">
                <a16:creationId xmlns:a16="http://schemas.microsoft.com/office/drawing/2014/main" id="{80D1A29E-8F23-E9BF-AE02-BAA15FD20AA3}"/>
              </a:ext>
            </a:extLst>
          </p:cNvPr>
          <p:cNvSpPr>
            <a:spLocks noGrp="1"/>
          </p:cNvSpPr>
          <p:nvPr>
            <p:ph type="body" sz="quarter" idx="32" hasCustomPrompt="1"/>
          </p:nvPr>
        </p:nvSpPr>
        <p:spPr>
          <a:xfrm>
            <a:off x="3286746" y="4249549"/>
            <a:ext cx="7739063" cy="742950"/>
          </a:xfrm>
          <a:prstGeom prst="rect">
            <a:avLst/>
          </a:prstGeom>
          <a:solidFill>
            <a:srgbClr val="FFF0F3"/>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8" name="Text Placeholder 11">
            <a:extLst>
              <a:ext uri="{FF2B5EF4-FFF2-40B4-BE49-F238E27FC236}">
                <a16:creationId xmlns:a16="http://schemas.microsoft.com/office/drawing/2014/main" id="{DB928D05-8855-2639-E843-A1F7DC27F6EC}"/>
              </a:ext>
            </a:extLst>
          </p:cNvPr>
          <p:cNvSpPr>
            <a:spLocks noGrp="1"/>
          </p:cNvSpPr>
          <p:nvPr>
            <p:ph type="body" sz="quarter" idx="33" hasCustomPrompt="1"/>
          </p:nvPr>
        </p:nvSpPr>
        <p:spPr>
          <a:xfrm>
            <a:off x="887895" y="4249549"/>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pic>
        <p:nvPicPr>
          <p:cNvPr id="2" name="Picture 1">
            <a:extLst>
              <a:ext uri="{FF2B5EF4-FFF2-40B4-BE49-F238E27FC236}">
                <a16:creationId xmlns:a16="http://schemas.microsoft.com/office/drawing/2014/main" id="{5AD93BCC-9ABA-3DB6-4ED6-2BD13246CBC0}"/>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022713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s 2 Column">
    <p:bg>
      <p:bgPr>
        <a:solidFill>
          <a:schemeClr val="bg1"/>
        </a:solid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BD7FBF3-7226-2149-BBD3-09818517326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10" y="0"/>
            <a:ext cx="12197909" cy="1551256"/>
          </a:xfrm>
          <a:prstGeom prst="rect">
            <a:avLst/>
          </a:prstGeom>
        </p:spPr>
      </p:pic>
      <p:sp>
        <p:nvSpPr>
          <p:cNvPr id="30" name="Text Placeholder 11">
            <a:extLst>
              <a:ext uri="{FF2B5EF4-FFF2-40B4-BE49-F238E27FC236}">
                <a16:creationId xmlns:a16="http://schemas.microsoft.com/office/drawing/2014/main" id="{609CABD5-CEF8-7D40-AB55-829D55FD314B}"/>
              </a:ext>
            </a:extLst>
          </p:cNvPr>
          <p:cNvSpPr>
            <a:spLocks noGrp="1"/>
          </p:cNvSpPr>
          <p:nvPr>
            <p:ph type="body" sz="quarter" idx="14" hasCustomPrompt="1"/>
          </p:nvPr>
        </p:nvSpPr>
        <p:spPr>
          <a:xfrm>
            <a:off x="1001105" y="17561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3" name="TextBox 12">
            <a:extLst>
              <a:ext uri="{FF2B5EF4-FFF2-40B4-BE49-F238E27FC236}">
                <a16:creationId xmlns:a16="http://schemas.microsoft.com/office/drawing/2014/main" id="{9931521C-CAF9-B57E-A59F-40B74F594929}"/>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9" name="Text Placeholder 11">
            <a:extLst>
              <a:ext uri="{FF2B5EF4-FFF2-40B4-BE49-F238E27FC236}">
                <a16:creationId xmlns:a16="http://schemas.microsoft.com/office/drawing/2014/main" id="{4DAAB76E-1BCE-CA53-ACE8-77F42754E17D}"/>
              </a:ext>
            </a:extLst>
          </p:cNvPr>
          <p:cNvSpPr>
            <a:spLocks noGrp="1"/>
          </p:cNvSpPr>
          <p:nvPr>
            <p:ph type="body" sz="quarter" idx="21" hasCustomPrompt="1"/>
          </p:nvPr>
        </p:nvSpPr>
        <p:spPr>
          <a:xfrm>
            <a:off x="413915" y="326028"/>
            <a:ext cx="10766703" cy="497161"/>
          </a:xfrm>
          <a:prstGeom prst="rect">
            <a:avLst/>
          </a:prstGeom>
        </p:spPr>
        <p:txBody>
          <a:bodyPr>
            <a:noAutofit/>
          </a:bodyPr>
          <a:lstStyle>
            <a:lvl1pPr marL="0" indent="0">
              <a:lnSpc>
                <a:spcPct val="110000"/>
              </a:lnSpc>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0" name="Text Placeholder 11">
            <a:extLst>
              <a:ext uri="{FF2B5EF4-FFF2-40B4-BE49-F238E27FC236}">
                <a16:creationId xmlns:a16="http://schemas.microsoft.com/office/drawing/2014/main" id="{FC210018-BF10-8707-6A21-CCCE83C373C4}"/>
              </a:ext>
            </a:extLst>
          </p:cNvPr>
          <p:cNvSpPr>
            <a:spLocks noGrp="1"/>
          </p:cNvSpPr>
          <p:nvPr>
            <p:ph type="body" sz="quarter" idx="22" hasCustomPrompt="1"/>
          </p:nvPr>
        </p:nvSpPr>
        <p:spPr>
          <a:xfrm>
            <a:off x="413915" y="833532"/>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Tree>
    <p:extLst>
      <p:ext uri="{BB962C8B-B14F-4D97-AF65-F5344CB8AC3E}">
        <p14:creationId xmlns:p14="http://schemas.microsoft.com/office/powerpoint/2010/main" val="8421257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ront Cover 2">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6096001" cy="5334000"/>
          </a:xfrm>
          <a:prstGeom prst="round2SameRect">
            <a:avLst>
              <a:gd name="adj1" fmla="val 42678"/>
              <a:gd name="adj2" fmla="val 4847"/>
            </a:avLst>
          </a:prstGeom>
        </p:spPr>
        <p:txBody>
          <a:bodyPr/>
          <a:lstStyle>
            <a:lvl1pPr marL="0" indent="0" algn="ctr">
              <a:buNone/>
              <a:defRPr>
                <a:solidFill>
                  <a:schemeClr val="bg1"/>
                </a:solidFill>
                <a:latin typeface="Poppins" panose="00000500000000000000" pitchFamily="2" charset="0"/>
                <a:cs typeface="Poppins" panose="00000500000000000000" pitchFamily="2" charset="0"/>
              </a:defRPr>
            </a:lvl1pPr>
          </a:lstStyle>
          <a:p>
            <a:r>
              <a:rPr lang="en-US"/>
              <a:t>Click icon to add picture</a:t>
            </a:r>
          </a:p>
        </p:txBody>
      </p:sp>
      <p:pic>
        <p:nvPicPr>
          <p:cNvPr id="4" name="Picture 3">
            <a:extLst>
              <a:ext uri="{FF2B5EF4-FFF2-40B4-BE49-F238E27FC236}">
                <a16:creationId xmlns:a16="http://schemas.microsoft.com/office/drawing/2014/main" id="{6ED31C04-0A53-3A47-8287-081AE26B8A3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0" y="5334000"/>
            <a:ext cx="6096000" cy="1524000"/>
          </a:xfrm>
          <a:prstGeom prst="rect">
            <a:avLst/>
          </a:prstGeom>
        </p:spPr>
      </p:pic>
      <p:sp>
        <p:nvSpPr>
          <p:cNvPr id="9" name="Text Placeholder 11">
            <a:extLst>
              <a:ext uri="{FF2B5EF4-FFF2-40B4-BE49-F238E27FC236}">
                <a16:creationId xmlns:a16="http://schemas.microsoft.com/office/drawing/2014/main" id="{E28EB488-1C80-0E67-1A53-022688EC4609}"/>
              </a:ext>
            </a:extLst>
          </p:cNvPr>
          <p:cNvSpPr>
            <a:spLocks noGrp="1"/>
          </p:cNvSpPr>
          <p:nvPr>
            <p:ph type="body" sz="quarter" idx="11" hasCustomPrompt="1"/>
          </p:nvPr>
        </p:nvSpPr>
        <p:spPr>
          <a:xfrm>
            <a:off x="408207" y="559121"/>
            <a:ext cx="5557585"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2" name="Text Placeholder 11">
            <a:extLst>
              <a:ext uri="{FF2B5EF4-FFF2-40B4-BE49-F238E27FC236}">
                <a16:creationId xmlns:a16="http://schemas.microsoft.com/office/drawing/2014/main" id="{9E9177B3-5DDF-C49A-F04A-F97D821D76FD}"/>
              </a:ext>
            </a:extLst>
          </p:cNvPr>
          <p:cNvSpPr>
            <a:spLocks noGrp="1"/>
          </p:cNvSpPr>
          <p:nvPr>
            <p:ph type="body" sz="quarter" idx="12" hasCustomPrompt="1"/>
          </p:nvPr>
        </p:nvSpPr>
        <p:spPr>
          <a:xfrm>
            <a:off x="408208" y="2431330"/>
            <a:ext cx="5557584" cy="1305402"/>
          </a:xfrm>
        </p:spPr>
        <p:txBody>
          <a:bodyPr>
            <a:noAutofit/>
          </a:bodyPr>
          <a:lstStyle>
            <a:lvl1pPr marL="0" indent="0">
              <a:lnSpc>
                <a:spcPct val="110000"/>
              </a:lnSpc>
              <a:spcBef>
                <a:spcPts val="0"/>
              </a:spcBef>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sp>
        <p:nvSpPr>
          <p:cNvPr id="3" name="Text Placeholder 11">
            <a:extLst>
              <a:ext uri="{FF2B5EF4-FFF2-40B4-BE49-F238E27FC236}">
                <a16:creationId xmlns:a16="http://schemas.microsoft.com/office/drawing/2014/main" id="{D3418B85-C84C-B824-D28F-BA79F5E04CAD}"/>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Presenters name</a:t>
            </a:r>
          </a:p>
        </p:txBody>
      </p:sp>
      <p:sp>
        <p:nvSpPr>
          <p:cNvPr id="5" name="Text Placeholder 11">
            <a:extLst>
              <a:ext uri="{FF2B5EF4-FFF2-40B4-BE49-F238E27FC236}">
                <a16:creationId xmlns:a16="http://schemas.microsoft.com/office/drawing/2014/main" id="{AE5F6774-8098-996B-DB40-EA611D348D2A}"/>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6" name="Text Placeholder 11">
            <a:extLst>
              <a:ext uri="{FF2B5EF4-FFF2-40B4-BE49-F238E27FC236}">
                <a16:creationId xmlns:a16="http://schemas.microsoft.com/office/drawing/2014/main" id="{02518C58-E2DB-02D3-8708-B87996A9E5BC}"/>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pic>
        <p:nvPicPr>
          <p:cNvPr id="15" name="Picture 14" descr="The Open University Logo">
            <a:extLst>
              <a:ext uri="{FF2B5EF4-FFF2-40B4-BE49-F238E27FC236}">
                <a16:creationId xmlns:a16="http://schemas.microsoft.com/office/drawing/2014/main" id="{95ADE654-C78D-7069-71BF-CB8E04298DE3}"/>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21765947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s &amp; Copy">
    <p:bg>
      <p:bgPr>
        <a:solidFill>
          <a:schemeClr val="bg1"/>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3025CC09-2BCF-3A4D-87E4-590716EC0718}"/>
              </a:ext>
            </a:extLst>
          </p:cNvPr>
          <p:cNvSpPr>
            <a:spLocks noGrp="1"/>
          </p:cNvSpPr>
          <p:nvPr>
            <p:ph type="body" sz="quarter" idx="18" hasCustomPrompt="1"/>
          </p:nvPr>
        </p:nvSpPr>
        <p:spPr>
          <a:xfrm>
            <a:off x="6493565" y="2856109"/>
            <a:ext cx="4687053" cy="3221029"/>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Duis </a:t>
            </a:r>
            <a:r>
              <a:rPr lang="en-GB" err="1"/>
              <a:t>aute</a:t>
            </a:r>
            <a:r>
              <a:rPr lang="en-GB"/>
              <a:t> </a:t>
            </a:r>
            <a:r>
              <a:rPr lang="en-GB" err="1"/>
              <a:t>irure</a:t>
            </a:r>
            <a:r>
              <a:rPr lang="en-GB"/>
              <a:t> </a:t>
            </a:r>
            <a:r>
              <a:rPr lang="en-GB" err="1"/>
              <a:t>dolor</a:t>
            </a:r>
            <a:r>
              <a:rPr lang="en-GB"/>
              <a:t> in </a:t>
            </a:r>
            <a:r>
              <a:rPr lang="en-GB" err="1"/>
              <a:t>aliquip</a:t>
            </a:r>
            <a:r>
              <a:rPr lang="en-GB"/>
              <a:t> ex </a:t>
            </a:r>
            <a:r>
              <a:rPr lang="en-GB" err="1"/>
              <a:t>ea</a:t>
            </a:r>
            <a:r>
              <a:rPr lang="en-GB"/>
              <a:t> </a:t>
            </a:r>
            <a:r>
              <a:rPr lang="en-GB" err="1"/>
              <a:t>commodo</a:t>
            </a:r>
            <a:r>
              <a:rPr lang="en-GB"/>
              <a:t> consequat. 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 </a:t>
            </a:r>
            <a:r>
              <a:rPr lang="en-GB" err="1"/>
              <a:t>Excepteur</a:t>
            </a:r>
            <a:r>
              <a:rPr lang="en-GB"/>
              <a:t> </a:t>
            </a:r>
            <a:r>
              <a:rPr lang="en-GB" err="1"/>
              <a:t>sint</a:t>
            </a:r>
            <a:r>
              <a:rPr lang="en-GB"/>
              <a:t> </a:t>
            </a:r>
            <a:r>
              <a:rPr lang="en-GB" err="1"/>
              <a:t>occaecat</a:t>
            </a:r>
            <a:r>
              <a:rPr lang="en-GB"/>
              <a:t> </a:t>
            </a:r>
            <a:r>
              <a:rPr lang="en-GB" err="1"/>
              <a:t>cupidatat</a:t>
            </a:r>
            <a:r>
              <a:rPr lang="en-GB"/>
              <a:t> non </a:t>
            </a:r>
            <a:r>
              <a:rPr lang="en-GB" err="1"/>
              <a:t>proident</a:t>
            </a:r>
            <a:r>
              <a:rPr lang="en-GB"/>
              <a:t>, sunt in culpa qui </a:t>
            </a:r>
            <a:r>
              <a:rPr lang="en-GB" err="1"/>
              <a:t>officia</a:t>
            </a:r>
            <a:r>
              <a:rPr lang="en-GB"/>
              <a:t> </a:t>
            </a:r>
            <a:r>
              <a:rPr lang="en-GB" err="1"/>
              <a:t>deserunt</a:t>
            </a:r>
            <a:r>
              <a:rPr lang="en-GB"/>
              <a:t> </a:t>
            </a:r>
            <a:r>
              <a:rPr lang="en-GB" err="1"/>
              <a:t>mollit</a:t>
            </a:r>
            <a:r>
              <a:rPr lang="en-GB"/>
              <a:t> </a:t>
            </a:r>
            <a:r>
              <a:rPr lang="en-GB" err="1"/>
              <a:t>anim</a:t>
            </a:r>
            <a:r>
              <a:rPr lang="en-GB"/>
              <a:t> id </a:t>
            </a:r>
            <a:r>
              <a:rPr lang="en-GB" err="1"/>
              <a:t>est</a:t>
            </a:r>
            <a:r>
              <a:rPr lang="en-GB"/>
              <a:t> </a:t>
            </a:r>
            <a:r>
              <a:rPr lang="en-GB" err="1"/>
              <a:t>laborum</a:t>
            </a:r>
            <a:r>
              <a:rPr lang="en-GB"/>
              <a:t>.</a:t>
            </a:r>
          </a:p>
        </p:txBody>
      </p:sp>
      <p:pic>
        <p:nvPicPr>
          <p:cNvPr id="11" name="Picture 10">
            <a:extLst>
              <a:ext uri="{FF2B5EF4-FFF2-40B4-BE49-F238E27FC236}">
                <a16:creationId xmlns:a16="http://schemas.microsoft.com/office/drawing/2014/main" id="{0CDFCC4E-7800-CD8E-7918-FDBF10EDE74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10" y="0"/>
            <a:ext cx="12197909" cy="1551256"/>
          </a:xfrm>
          <a:prstGeom prst="rect">
            <a:avLst/>
          </a:prstGeom>
        </p:spPr>
      </p:pic>
      <p:sp>
        <p:nvSpPr>
          <p:cNvPr id="17" name="Text Placeholder 11">
            <a:extLst>
              <a:ext uri="{FF2B5EF4-FFF2-40B4-BE49-F238E27FC236}">
                <a16:creationId xmlns:a16="http://schemas.microsoft.com/office/drawing/2014/main" id="{7161B3BB-13A6-8F07-69F3-28C1C681F2FF}"/>
              </a:ext>
            </a:extLst>
          </p:cNvPr>
          <p:cNvSpPr>
            <a:spLocks noGrp="1"/>
          </p:cNvSpPr>
          <p:nvPr>
            <p:ph type="body" sz="quarter" idx="14" hasCustomPrompt="1"/>
          </p:nvPr>
        </p:nvSpPr>
        <p:spPr>
          <a:xfrm>
            <a:off x="1001105" y="17561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6" name="TextBox 15">
            <a:extLst>
              <a:ext uri="{FF2B5EF4-FFF2-40B4-BE49-F238E27FC236}">
                <a16:creationId xmlns:a16="http://schemas.microsoft.com/office/drawing/2014/main" id="{475C6AF3-6B1E-0375-7D2A-5FD1C92321F7}"/>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2" name="Text Placeholder 11">
            <a:extLst>
              <a:ext uri="{FF2B5EF4-FFF2-40B4-BE49-F238E27FC236}">
                <a16:creationId xmlns:a16="http://schemas.microsoft.com/office/drawing/2014/main" id="{A1FEAA9C-D9C5-C7E7-E834-0245869B2C7F}"/>
              </a:ext>
            </a:extLst>
          </p:cNvPr>
          <p:cNvSpPr>
            <a:spLocks noGrp="1"/>
          </p:cNvSpPr>
          <p:nvPr>
            <p:ph type="body" sz="quarter" idx="21" hasCustomPrompt="1"/>
          </p:nvPr>
        </p:nvSpPr>
        <p:spPr>
          <a:xfrm>
            <a:off x="413915" y="326028"/>
            <a:ext cx="10766703" cy="497161"/>
          </a:xfrm>
          <a:prstGeom prst="rect">
            <a:avLst/>
          </a:prstGeom>
        </p:spPr>
        <p:txBody>
          <a:bodyPr>
            <a:noAutofit/>
          </a:bodyPr>
          <a:lstStyle>
            <a:lvl1pPr marL="0" indent="0">
              <a:lnSpc>
                <a:spcPct val="110000"/>
              </a:lnSpc>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3" name="Text Placeholder 11">
            <a:extLst>
              <a:ext uri="{FF2B5EF4-FFF2-40B4-BE49-F238E27FC236}">
                <a16:creationId xmlns:a16="http://schemas.microsoft.com/office/drawing/2014/main" id="{AA7150EB-D92B-C450-9558-0D39CD35C849}"/>
              </a:ext>
            </a:extLst>
          </p:cNvPr>
          <p:cNvSpPr>
            <a:spLocks noGrp="1"/>
          </p:cNvSpPr>
          <p:nvPr>
            <p:ph type="body" sz="quarter" idx="22" hasCustomPrompt="1"/>
          </p:nvPr>
        </p:nvSpPr>
        <p:spPr>
          <a:xfrm>
            <a:off x="413915" y="833532"/>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Tree>
    <p:extLst>
      <p:ext uri="{BB962C8B-B14F-4D97-AF65-F5344CB8AC3E}">
        <p14:creationId xmlns:p14="http://schemas.microsoft.com/office/powerpoint/2010/main" val="3039355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Content - Tight Header">
    <p:bg>
      <p:bgPr>
        <a:solidFill>
          <a:schemeClr val="bg1"/>
        </a:solidFill>
        <a:effectLst/>
      </p:bgPr>
    </p:bg>
    <p:spTree>
      <p:nvGrpSpPr>
        <p:cNvPr id="1" name=""/>
        <p:cNvGrpSpPr/>
        <p:nvPr/>
      </p:nvGrpSpPr>
      <p:grpSpPr>
        <a:xfrm>
          <a:off x="0" y="0"/>
          <a:ext cx="0" cy="0"/>
          <a:chOff x="0" y="0"/>
          <a:chExt cx="0" cy="0"/>
        </a:xfrm>
      </p:grpSpPr>
      <p:sp>
        <p:nvSpPr>
          <p:cNvPr id="30" name="Text Placeholder 11">
            <a:extLst>
              <a:ext uri="{FF2B5EF4-FFF2-40B4-BE49-F238E27FC236}">
                <a16:creationId xmlns:a16="http://schemas.microsoft.com/office/drawing/2014/main" id="{609CABD5-CEF8-7D40-AB55-829D55FD314B}"/>
              </a:ext>
            </a:extLst>
          </p:cNvPr>
          <p:cNvSpPr>
            <a:spLocks noGrp="1"/>
          </p:cNvSpPr>
          <p:nvPr>
            <p:ph type="body" sz="quarter" idx="14" hasCustomPrompt="1"/>
          </p:nvPr>
        </p:nvSpPr>
        <p:spPr>
          <a:xfrm>
            <a:off x="1001105" y="10957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3" name="TextBox 12">
            <a:extLst>
              <a:ext uri="{FF2B5EF4-FFF2-40B4-BE49-F238E27FC236}">
                <a16:creationId xmlns:a16="http://schemas.microsoft.com/office/drawing/2014/main" id="{9931521C-CAF9-B57E-A59F-40B74F594929}"/>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2" name="Rectangle: Single Corner Rounded 1">
            <a:extLst>
              <a:ext uri="{FF2B5EF4-FFF2-40B4-BE49-F238E27FC236}">
                <a16:creationId xmlns:a16="http://schemas.microsoft.com/office/drawing/2014/main" id="{E24568D3-44DC-E35D-6A09-5B5154DCE05F}"/>
              </a:ext>
            </a:extLst>
          </p:cNvPr>
          <p:cNvSpPr/>
          <p:nvPr userDrawn="1"/>
        </p:nvSpPr>
        <p:spPr>
          <a:xfrm flipV="1">
            <a:off x="-5910" y="0"/>
            <a:ext cx="12197910" cy="823189"/>
          </a:xfrm>
          <a:prstGeom prst="round1Rect">
            <a:avLst>
              <a:gd name="adj" fmla="val 50000"/>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11">
            <a:extLst>
              <a:ext uri="{FF2B5EF4-FFF2-40B4-BE49-F238E27FC236}">
                <a16:creationId xmlns:a16="http://schemas.microsoft.com/office/drawing/2014/main" id="{4E490143-9197-1E5C-A155-ABAF72B3B09A}"/>
              </a:ext>
            </a:extLst>
          </p:cNvPr>
          <p:cNvSpPr>
            <a:spLocks noGrp="1"/>
          </p:cNvSpPr>
          <p:nvPr>
            <p:ph type="body" sz="quarter" idx="21" hasCustomPrompt="1"/>
          </p:nvPr>
        </p:nvSpPr>
        <p:spPr>
          <a:xfrm>
            <a:off x="413915" y="163013"/>
            <a:ext cx="10766703" cy="497161"/>
          </a:xfrm>
          <a:prstGeom prst="rect">
            <a:avLst/>
          </a:prstGeom>
        </p:spPr>
        <p:txBody>
          <a:bodyPr>
            <a:noAutofit/>
          </a:bodyPr>
          <a:lstStyle>
            <a:lvl1pPr marL="0" indent="0">
              <a:lnSpc>
                <a:spcPct val="110000"/>
              </a:lnSpc>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Tree>
    <p:extLst>
      <p:ext uri="{BB962C8B-B14F-4D97-AF65-F5344CB8AC3E}">
        <p14:creationId xmlns:p14="http://schemas.microsoft.com/office/powerpoint/2010/main" val="25731546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e Chart &amp; Copy - Whit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600"/>
              </a:spcAft>
            </a:pPr>
            <a:endParaRPr lang="en-US">
              <a:latin typeface="Poppins" panose="00000500000000000000" pitchFamily="2" charset="0"/>
            </a:endParaRPr>
          </a:p>
        </p:txBody>
      </p:sp>
      <p:sp>
        <p:nvSpPr>
          <p:cNvPr id="16" name="Text Placeholder 11">
            <a:extLst>
              <a:ext uri="{FF2B5EF4-FFF2-40B4-BE49-F238E27FC236}">
                <a16:creationId xmlns:a16="http://schemas.microsoft.com/office/drawing/2014/main" id="{481C071C-5A64-4146-A308-DE2C7FB11B85}"/>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460542D6-22F5-6141-8C6F-6937620487FD}"/>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2" name="TextBox 21">
            <a:extLst>
              <a:ext uri="{FF2B5EF4-FFF2-40B4-BE49-F238E27FC236}">
                <a16:creationId xmlns:a16="http://schemas.microsoft.com/office/drawing/2014/main" id="{EAD9D407-A97D-E17E-DBFA-25ABF15C9A31}"/>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12" name="Text Placeholder 11">
            <a:extLst>
              <a:ext uri="{FF2B5EF4-FFF2-40B4-BE49-F238E27FC236}">
                <a16:creationId xmlns:a16="http://schemas.microsoft.com/office/drawing/2014/main" id="{DEF331A0-8630-D550-918D-B67681D6E481}"/>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2E1D5FB1-6523-35BC-D888-0047E262787E}"/>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FBA357D1-B85B-5E43-48BE-75FF66F9019B}"/>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3"/>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descr="The Open University Logo">
            <a:extLst>
              <a:ext uri="{FF2B5EF4-FFF2-40B4-BE49-F238E27FC236}">
                <a16:creationId xmlns:a16="http://schemas.microsoft.com/office/drawing/2014/main" id="{6A75198C-6ADB-FB44-7D03-6F5213AC312E}"/>
              </a:ext>
              <a:ext uri="{C183D7F6-B498-43B3-948B-1728B52AA6E4}">
                <adec:decorative xmlns:adec="http://schemas.microsoft.com/office/drawing/2017/decorative" val="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92633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e Chart &amp; Copy - Blue Light Mod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4C01CCF-0DB7-F246-ABF2-EC18516A0FBD}"/>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AE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Aft>
                <a:spcPts val="600"/>
              </a:spcAft>
            </a:pPr>
            <a:endParaRPr lang="en-US">
              <a:latin typeface="Poppins" panose="00000500000000000000" pitchFamily="2" charset="0"/>
            </a:endParaRPr>
          </a:p>
        </p:txBody>
      </p:sp>
      <p:sp>
        <p:nvSpPr>
          <p:cNvPr id="31" name="Text Placeholder 11">
            <a:extLst>
              <a:ext uri="{FF2B5EF4-FFF2-40B4-BE49-F238E27FC236}">
                <a16:creationId xmlns:a16="http://schemas.microsoft.com/office/drawing/2014/main" id="{441112C6-9F31-50D1-7D73-6298CB7F2E81}"/>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2" name="Text Placeholder 11">
            <a:extLst>
              <a:ext uri="{FF2B5EF4-FFF2-40B4-BE49-F238E27FC236}">
                <a16:creationId xmlns:a16="http://schemas.microsoft.com/office/drawing/2014/main" id="{C32AB5CB-C8A8-C7B0-84CC-CEA164037036}"/>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4" name="TextBox 13">
            <a:extLst>
              <a:ext uri="{FF2B5EF4-FFF2-40B4-BE49-F238E27FC236}">
                <a16:creationId xmlns:a16="http://schemas.microsoft.com/office/drawing/2014/main" id="{F8F44462-549C-8EC7-19AB-A506B51C3E6A}"/>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15" name="Text Placeholder 11">
            <a:extLst>
              <a:ext uri="{FF2B5EF4-FFF2-40B4-BE49-F238E27FC236}">
                <a16:creationId xmlns:a16="http://schemas.microsoft.com/office/drawing/2014/main" id="{EB2C4ECE-5A58-924D-D8E6-C4AE68AD8C78}"/>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6" name="Text Placeholder 11">
            <a:extLst>
              <a:ext uri="{FF2B5EF4-FFF2-40B4-BE49-F238E27FC236}">
                <a16:creationId xmlns:a16="http://schemas.microsoft.com/office/drawing/2014/main" id="{DDC83B33-527D-290B-B1B2-1DEADA31AE05}"/>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5C71BB06-BC2B-503D-C100-C1D7CF6061BD}"/>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descr="The Open University Logo">
            <a:extLst>
              <a:ext uri="{FF2B5EF4-FFF2-40B4-BE49-F238E27FC236}">
                <a16:creationId xmlns:a16="http://schemas.microsoft.com/office/drawing/2014/main" id="{65EE5AA7-CE9F-6795-3587-5FECAE583054}"/>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9686853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e Chart &amp; Copy - Green Light Mod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D1F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Poppins" panose="00000500000000000000" pitchFamily="2" charset="0"/>
            </a:endParaRPr>
          </a:p>
        </p:txBody>
      </p:sp>
      <p:sp>
        <p:nvSpPr>
          <p:cNvPr id="32" name="Text Placeholder 11">
            <a:extLst>
              <a:ext uri="{FF2B5EF4-FFF2-40B4-BE49-F238E27FC236}">
                <a16:creationId xmlns:a16="http://schemas.microsoft.com/office/drawing/2014/main" id="{F66FAE19-7B52-BB59-E57B-29D522C6BDE9}"/>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3" name="Text Placeholder 11">
            <a:extLst>
              <a:ext uri="{FF2B5EF4-FFF2-40B4-BE49-F238E27FC236}">
                <a16:creationId xmlns:a16="http://schemas.microsoft.com/office/drawing/2014/main" id="{F77B454A-E504-0EE7-A8CA-E5D9EEC2F495}"/>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7" name="TextBox 36">
            <a:extLst>
              <a:ext uri="{FF2B5EF4-FFF2-40B4-BE49-F238E27FC236}">
                <a16:creationId xmlns:a16="http://schemas.microsoft.com/office/drawing/2014/main" id="{C4228A78-C513-C604-6CB6-28BAE7604C7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12" name="Text Placeholder 11">
            <a:extLst>
              <a:ext uri="{FF2B5EF4-FFF2-40B4-BE49-F238E27FC236}">
                <a16:creationId xmlns:a16="http://schemas.microsoft.com/office/drawing/2014/main" id="{21EAD907-96B1-968B-D6C2-A05E0A48B049}"/>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DA310DCE-936B-7A91-931F-F8940F242D38}"/>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4C03919D-ED94-85DD-1324-53A7CAE381DD}"/>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descr="The Open University Logo">
            <a:extLst>
              <a:ext uri="{FF2B5EF4-FFF2-40B4-BE49-F238E27FC236}">
                <a16:creationId xmlns:a16="http://schemas.microsoft.com/office/drawing/2014/main" id="{87A5F3DD-B4AB-BD17-596F-E74A62BFB683}"/>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5946435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e Chart &amp; Copy - Pink Light Mod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FFE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Poppins" panose="00000500000000000000" pitchFamily="2" charset="0"/>
            </a:endParaRPr>
          </a:p>
        </p:txBody>
      </p:sp>
      <p:sp>
        <p:nvSpPr>
          <p:cNvPr id="25" name="Text Placeholder 11">
            <a:extLst>
              <a:ext uri="{FF2B5EF4-FFF2-40B4-BE49-F238E27FC236}">
                <a16:creationId xmlns:a16="http://schemas.microsoft.com/office/drawing/2014/main" id="{02A26A26-C4B5-4D8E-73A4-981818756D94}"/>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6" name="Text Placeholder 11">
            <a:extLst>
              <a:ext uri="{FF2B5EF4-FFF2-40B4-BE49-F238E27FC236}">
                <a16:creationId xmlns:a16="http://schemas.microsoft.com/office/drawing/2014/main" id="{F8328C9E-9DA1-DF63-59C8-5F540DB4BB7E}"/>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2" name="TextBox 31">
            <a:extLst>
              <a:ext uri="{FF2B5EF4-FFF2-40B4-BE49-F238E27FC236}">
                <a16:creationId xmlns:a16="http://schemas.microsoft.com/office/drawing/2014/main" id="{4E1A6B9E-E779-E0D7-BC86-EA660E98400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12" name="Text Placeholder 11">
            <a:extLst>
              <a:ext uri="{FF2B5EF4-FFF2-40B4-BE49-F238E27FC236}">
                <a16:creationId xmlns:a16="http://schemas.microsoft.com/office/drawing/2014/main" id="{F46F34F4-9E99-01A0-2C06-1C0C5E776290}"/>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77341710-98F6-F41B-8C50-352203DF2B2A}"/>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BC1EA7DC-B02A-FE29-687A-390579C75F8C}"/>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descr="The Open University Logo">
            <a:extLst>
              <a:ext uri="{FF2B5EF4-FFF2-40B4-BE49-F238E27FC236}">
                <a16:creationId xmlns:a16="http://schemas.microsoft.com/office/drawing/2014/main" id="{A412ECB0-A0F7-C3C3-CD7E-53BD50174983}"/>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40785534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e Chart &amp; Copy - Yellow Light Mod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FFF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Poppins" panose="00000500000000000000" pitchFamily="2" charset="0"/>
            </a:endParaRPr>
          </a:p>
        </p:txBody>
      </p:sp>
      <p:sp>
        <p:nvSpPr>
          <p:cNvPr id="25" name="Text Placeholder 11">
            <a:extLst>
              <a:ext uri="{FF2B5EF4-FFF2-40B4-BE49-F238E27FC236}">
                <a16:creationId xmlns:a16="http://schemas.microsoft.com/office/drawing/2014/main" id="{AE055DE8-0C87-1B8E-B033-C6AACEF7E883}"/>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6" name="Text Placeholder 11">
            <a:extLst>
              <a:ext uri="{FF2B5EF4-FFF2-40B4-BE49-F238E27FC236}">
                <a16:creationId xmlns:a16="http://schemas.microsoft.com/office/drawing/2014/main" id="{A7B175B1-4990-DB78-B09A-5CABDC6E0946}"/>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2" name="TextBox 31">
            <a:extLst>
              <a:ext uri="{FF2B5EF4-FFF2-40B4-BE49-F238E27FC236}">
                <a16:creationId xmlns:a16="http://schemas.microsoft.com/office/drawing/2014/main" id="{D5C357FA-846B-A0EC-644D-8C00E0D073E6}"/>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12" name="Text Placeholder 11">
            <a:extLst>
              <a:ext uri="{FF2B5EF4-FFF2-40B4-BE49-F238E27FC236}">
                <a16:creationId xmlns:a16="http://schemas.microsoft.com/office/drawing/2014/main" id="{091828A5-E0F9-F12F-D6E9-03BB177B08C8}"/>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19CF92BA-CA8F-0DC8-7240-3FE5CDE3317F}"/>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0FC3A49A-8F27-4ABD-3E82-D19FBB8B20B8}"/>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descr="The Open University Logo">
            <a:extLst>
              <a:ext uri="{FF2B5EF4-FFF2-40B4-BE49-F238E27FC236}">
                <a16:creationId xmlns:a16="http://schemas.microsoft.com/office/drawing/2014/main" id="{A1EF4921-C4EA-38D0-FDB1-827E4E6B7F75}"/>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4605756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amp; Media - Blue">
    <p:bg>
      <p:bgPr>
        <a:blipFill dpi="0" rotWithShape="1">
          <a:blip r:embed="rId2" cstate="screen">
            <a:alphaModFix amt="8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9A20ABB2-4946-8543-8051-832C526BDE70}"/>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5" name="Text Placeholder 11">
            <a:extLst>
              <a:ext uri="{FF2B5EF4-FFF2-40B4-BE49-F238E27FC236}">
                <a16:creationId xmlns:a16="http://schemas.microsoft.com/office/drawing/2014/main" id="{05F2301F-306F-F745-8E98-23873CA63381}"/>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7" name="Text Placeholder 11">
            <a:extLst>
              <a:ext uri="{FF2B5EF4-FFF2-40B4-BE49-F238E27FC236}">
                <a16:creationId xmlns:a16="http://schemas.microsoft.com/office/drawing/2014/main" id="{C560DF7B-AF74-3B4B-9618-C8D97385E9C0}"/>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116DB742-7748-6B47-8825-E1F742F7A393}"/>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9" name="Text Placeholder 11">
            <a:extLst>
              <a:ext uri="{FF2B5EF4-FFF2-40B4-BE49-F238E27FC236}">
                <a16:creationId xmlns:a16="http://schemas.microsoft.com/office/drawing/2014/main" id="{4D9318EE-FBC8-5864-3CD0-AE0098E538F7}"/>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E84F7B52-8D5A-AF1A-29EE-E205DB0920A2}"/>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Content Placeholder 3">
            <a:extLst>
              <a:ext uri="{FF2B5EF4-FFF2-40B4-BE49-F238E27FC236}">
                <a16:creationId xmlns:a16="http://schemas.microsoft.com/office/drawing/2014/main" id="{7D29F004-17E9-56AE-60BE-6AF7E9D45C7F}"/>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Content Placeholder 3">
            <a:extLst>
              <a:ext uri="{FF2B5EF4-FFF2-40B4-BE49-F238E27FC236}">
                <a16:creationId xmlns:a16="http://schemas.microsoft.com/office/drawing/2014/main" id="{EEA18CF2-7030-5F92-17DA-C816F4E6622B}"/>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 name="Picture 1">
            <a:extLst>
              <a:ext uri="{FF2B5EF4-FFF2-40B4-BE49-F238E27FC236}">
                <a16:creationId xmlns:a16="http://schemas.microsoft.com/office/drawing/2014/main" id="{DEA096BC-E124-A3C8-7101-B7F957B0170C}"/>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6" name="TextBox 5">
            <a:extLst>
              <a:ext uri="{FF2B5EF4-FFF2-40B4-BE49-F238E27FC236}">
                <a16:creationId xmlns:a16="http://schemas.microsoft.com/office/drawing/2014/main" id="{23F19E9F-F344-6302-5340-E96D54FF2151}"/>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pic>
        <p:nvPicPr>
          <p:cNvPr id="4" name="Picture 3" descr="The Open University Logo">
            <a:extLst>
              <a:ext uri="{FF2B5EF4-FFF2-40B4-BE49-F238E27FC236}">
                <a16:creationId xmlns:a16="http://schemas.microsoft.com/office/drawing/2014/main" id="{38D216E0-7352-C52F-6A35-B80CBA184970}"/>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2360226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amp; Media - Green">
    <p:bg>
      <p:bgPr>
        <a:blipFill dpi="0" rotWithShape="1">
          <a:blip r:embed="rId2" cstate="screen">
            <a:alphaModFix amt="6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Text Placeholder 11">
            <a:extLst>
              <a:ext uri="{FF2B5EF4-FFF2-40B4-BE49-F238E27FC236}">
                <a16:creationId xmlns:a16="http://schemas.microsoft.com/office/drawing/2014/main" id="{C2A4FC37-64F1-B22C-8E38-7A3C90DBFD8E}"/>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0ABC2298-01AB-ED2E-6E05-CA32FACF9EBE}"/>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0" name="Text Placeholder 11">
            <a:extLst>
              <a:ext uri="{FF2B5EF4-FFF2-40B4-BE49-F238E27FC236}">
                <a16:creationId xmlns:a16="http://schemas.microsoft.com/office/drawing/2014/main" id="{8FAAEB2F-DEF2-71DD-AF98-C0A446D1229F}"/>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1" name="Text Placeholder 11">
            <a:extLst>
              <a:ext uri="{FF2B5EF4-FFF2-40B4-BE49-F238E27FC236}">
                <a16:creationId xmlns:a16="http://schemas.microsoft.com/office/drawing/2014/main" id="{8EA9D7F9-BC14-C206-DFF8-5ABCD5E6E7A5}"/>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3" name="Text Placeholder 11">
            <a:extLst>
              <a:ext uri="{FF2B5EF4-FFF2-40B4-BE49-F238E27FC236}">
                <a16:creationId xmlns:a16="http://schemas.microsoft.com/office/drawing/2014/main" id="{1C2A8E84-605E-EB25-4A36-3D3984B92A31}"/>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4" name="Text Placeholder 11">
            <a:extLst>
              <a:ext uri="{FF2B5EF4-FFF2-40B4-BE49-F238E27FC236}">
                <a16:creationId xmlns:a16="http://schemas.microsoft.com/office/drawing/2014/main" id="{96C642D6-66F1-8A0A-CDDC-2EBC92AF862D}"/>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Content Placeholder 3">
            <a:extLst>
              <a:ext uri="{FF2B5EF4-FFF2-40B4-BE49-F238E27FC236}">
                <a16:creationId xmlns:a16="http://schemas.microsoft.com/office/drawing/2014/main" id="{CA09EE3C-F0CF-8B96-88AA-6DE36F7A6CBC}"/>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3">
            <a:extLst>
              <a:ext uri="{FF2B5EF4-FFF2-40B4-BE49-F238E27FC236}">
                <a16:creationId xmlns:a16="http://schemas.microsoft.com/office/drawing/2014/main" id="{9391E2F5-B870-1650-36DA-566F186BE6B9}"/>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a:extLst>
              <a:ext uri="{FF2B5EF4-FFF2-40B4-BE49-F238E27FC236}">
                <a16:creationId xmlns:a16="http://schemas.microsoft.com/office/drawing/2014/main" id="{FF3714E0-498A-B29B-94FB-DA93A6A9662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6" name="TextBox 5">
            <a:extLst>
              <a:ext uri="{FF2B5EF4-FFF2-40B4-BE49-F238E27FC236}">
                <a16:creationId xmlns:a16="http://schemas.microsoft.com/office/drawing/2014/main" id="{79E8BF09-B464-A1E1-02C2-01D09400BA77}"/>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pic>
        <p:nvPicPr>
          <p:cNvPr id="4" name="Picture 3" descr="The Open University Logo">
            <a:extLst>
              <a:ext uri="{FF2B5EF4-FFF2-40B4-BE49-F238E27FC236}">
                <a16:creationId xmlns:a16="http://schemas.microsoft.com/office/drawing/2014/main" id="{1EB04BC9-BBC1-9452-43AC-4FD759F04F16}"/>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727310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mp; Media - Pink">
    <p:bg>
      <p:bgPr>
        <a:blipFill dpi="0" rotWithShape="1">
          <a:blip r:embed="rId2" cstate="screen">
            <a:alphaModFix amt="5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Text Placeholder 11">
            <a:extLst>
              <a:ext uri="{FF2B5EF4-FFF2-40B4-BE49-F238E27FC236}">
                <a16:creationId xmlns:a16="http://schemas.microsoft.com/office/drawing/2014/main" id="{DDA1F39E-370E-9BF5-101D-A0A5D784F8FC}"/>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DFB8AF0D-6CCE-C411-DB47-6E723C872006}"/>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0" name="Text Placeholder 11">
            <a:extLst>
              <a:ext uri="{FF2B5EF4-FFF2-40B4-BE49-F238E27FC236}">
                <a16:creationId xmlns:a16="http://schemas.microsoft.com/office/drawing/2014/main" id="{77B68DC7-43A5-C3AB-0F02-A24CE21AC048}"/>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1" name="Text Placeholder 11">
            <a:extLst>
              <a:ext uri="{FF2B5EF4-FFF2-40B4-BE49-F238E27FC236}">
                <a16:creationId xmlns:a16="http://schemas.microsoft.com/office/drawing/2014/main" id="{998BAA85-672C-2406-1402-92D7361EB722}"/>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3" name="Text Placeholder 11">
            <a:extLst>
              <a:ext uri="{FF2B5EF4-FFF2-40B4-BE49-F238E27FC236}">
                <a16:creationId xmlns:a16="http://schemas.microsoft.com/office/drawing/2014/main" id="{4114C635-6BF1-6FFE-A4DB-8BB78F696D88}"/>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4" name="Text Placeholder 11">
            <a:extLst>
              <a:ext uri="{FF2B5EF4-FFF2-40B4-BE49-F238E27FC236}">
                <a16:creationId xmlns:a16="http://schemas.microsoft.com/office/drawing/2014/main" id="{FC530D6A-EBB8-CD26-B104-C0F70BBC946E}"/>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Content Placeholder 3">
            <a:extLst>
              <a:ext uri="{FF2B5EF4-FFF2-40B4-BE49-F238E27FC236}">
                <a16:creationId xmlns:a16="http://schemas.microsoft.com/office/drawing/2014/main" id="{3E24F392-DCB7-9BFE-802F-2C3A475EA0F3}"/>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3">
            <a:extLst>
              <a:ext uri="{FF2B5EF4-FFF2-40B4-BE49-F238E27FC236}">
                <a16:creationId xmlns:a16="http://schemas.microsoft.com/office/drawing/2014/main" id="{C48C1F3A-E328-D7D8-0A81-F997F4F944DC}"/>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a:extLst>
              <a:ext uri="{FF2B5EF4-FFF2-40B4-BE49-F238E27FC236}">
                <a16:creationId xmlns:a16="http://schemas.microsoft.com/office/drawing/2014/main" id="{B15771C0-93BA-5ADF-64A4-2A43F86D54F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6" name="TextBox 5">
            <a:extLst>
              <a:ext uri="{FF2B5EF4-FFF2-40B4-BE49-F238E27FC236}">
                <a16:creationId xmlns:a16="http://schemas.microsoft.com/office/drawing/2014/main" id="{7EBDBA90-2059-F1EB-DC4D-1F490EC5C85F}"/>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pic>
        <p:nvPicPr>
          <p:cNvPr id="4" name="Picture 3" descr="The Open University Logo">
            <a:extLst>
              <a:ext uri="{FF2B5EF4-FFF2-40B4-BE49-F238E27FC236}">
                <a16:creationId xmlns:a16="http://schemas.microsoft.com/office/drawing/2014/main" id="{DBE218AA-1FFB-BE5D-8642-2B04DCCE99A0}"/>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19773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ront Cover 3">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E28EB488-1C80-0E67-1A53-022688EC4609}"/>
              </a:ext>
            </a:extLst>
          </p:cNvPr>
          <p:cNvSpPr>
            <a:spLocks noGrp="1"/>
          </p:cNvSpPr>
          <p:nvPr>
            <p:ph type="body" sz="quarter" idx="11" hasCustomPrompt="1"/>
          </p:nvPr>
        </p:nvSpPr>
        <p:spPr>
          <a:xfrm>
            <a:off x="408207" y="559121"/>
            <a:ext cx="10740439"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2" name="Text Placeholder 11">
            <a:extLst>
              <a:ext uri="{FF2B5EF4-FFF2-40B4-BE49-F238E27FC236}">
                <a16:creationId xmlns:a16="http://schemas.microsoft.com/office/drawing/2014/main" id="{ACA2EAA2-94E2-6FA0-C059-2C890F869226}"/>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Presenters name</a:t>
            </a:r>
          </a:p>
        </p:txBody>
      </p:sp>
      <p:sp>
        <p:nvSpPr>
          <p:cNvPr id="3" name="Text Placeholder 11">
            <a:extLst>
              <a:ext uri="{FF2B5EF4-FFF2-40B4-BE49-F238E27FC236}">
                <a16:creationId xmlns:a16="http://schemas.microsoft.com/office/drawing/2014/main" id="{96034E2F-27F1-1CF2-367B-4204B15ECE78}"/>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4" name="Text Placeholder 11">
            <a:extLst>
              <a:ext uri="{FF2B5EF4-FFF2-40B4-BE49-F238E27FC236}">
                <a16:creationId xmlns:a16="http://schemas.microsoft.com/office/drawing/2014/main" id="{1276E79C-EF9C-9014-0C08-C31EE127DC52}"/>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sp>
        <p:nvSpPr>
          <p:cNvPr id="5" name="Text Placeholder 11">
            <a:extLst>
              <a:ext uri="{FF2B5EF4-FFF2-40B4-BE49-F238E27FC236}">
                <a16:creationId xmlns:a16="http://schemas.microsoft.com/office/drawing/2014/main" id="{98D122DE-5974-E6F7-5A07-1674D7445444}"/>
              </a:ext>
            </a:extLst>
          </p:cNvPr>
          <p:cNvSpPr>
            <a:spLocks noGrp="1"/>
          </p:cNvSpPr>
          <p:nvPr>
            <p:ph type="body" sz="quarter" idx="16" hasCustomPrompt="1"/>
          </p:nvPr>
        </p:nvSpPr>
        <p:spPr>
          <a:xfrm>
            <a:off x="408208" y="2431330"/>
            <a:ext cx="10740438" cy="1305402"/>
          </a:xfrm>
        </p:spPr>
        <p:txBody>
          <a:bodyPr>
            <a:noAutofit/>
          </a:bodyPr>
          <a:lstStyle>
            <a:lvl1pPr marL="0" indent="0">
              <a:lnSpc>
                <a:spcPct val="110000"/>
              </a:lnSpc>
              <a:spcBef>
                <a:spcPts val="0"/>
              </a:spcBef>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pic>
        <p:nvPicPr>
          <p:cNvPr id="6" name="Picture 5" descr="The Open University Logo">
            <a:extLst>
              <a:ext uri="{FF2B5EF4-FFF2-40B4-BE49-F238E27FC236}">
                <a16:creationId xmlns:a16="http://schemas.microsoft.com/office/drawing/2014/main" id="{21830BFA-19EA-B404-F805-72BD114E6B2B}"/>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33572059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amp; Media - Yellow">
    <p:bg>
      <p:bgPr>
        <a:blipFill dpi="0" rotWithShape="1">
          <a:blip r:embed="rId2" cstate="screen">
            <a:alphaModFix amt="2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8EEEF07-1889-D507-89A8-BB2EE63EB0BD}"/>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7" name="Text Placeholder 11">
            <a:extLst>
              <a:ext uri="{FF2B5EF4-FFF2-40B4-BE49-F238E27FC236}">
                <a16:creationId xmlns:a16="http://schemas.microsoft.com/office/drawing/2014/main" id="{8BEC0FC6-0311-3559-C180-50FE399D9CC5}"/>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D1F924AA-0E70-3369-B99A-AAFFD470F461}"/>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0" name="Text Placeholder 11">
            <a:extLst>
              <a:ext uri="{FF2B5EF4-FFF2-40B4-BE49-F238E27FC236}">
                <a16:creationId xmlns:a16="http://schemas.microsoft.com/office/drawing/2014/main" id="{F87F5EB3-C62D-D57D-1AAE-737B9D43A07A}"/>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1" name="Text Placeholder 11">
            <a:extLst>
              <a:ext uri="{FF2B5EF4-FFF2-40B4-BE49-F238E27FC236}">
                <a16:creationId xmlns:a16="http://schemas.microsoft.com/office/drawing/2014/main" id="{1FD2D1B6-81BB-517B-130B-5D9202C4FAAB}"/>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5" name="TextBox 24">
            <a:extLst>
              <a:ext uri="{FF2B5EF4-FFF2-40B4-BE49-F238E27FC236}">
                <a16:creationId xmlns:a16="http://schemas.microsoft.com/office/drawing/2014/main" id="{2DFA7EF7-2594-397E-B832-BCDBA1E0520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3" name="Text Placeholder 11">
            <a:extLst>
              <a:ext uri="{FF2B5EF4-FFF2-40B4-BE49-F238E27FC236}">
                <a16:creationId xmlns:a16="http://schemas.microsoft.com/office/drawing/2014/main" id="{C2BD26A5-F2B2-8F17-EF04-893F3851265E}"/>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4" name="Text Placeholder 11">
            <a:extLst>
              <a:ext uri="{FF2B5EF4-FFF2-40B4-BE49-F238E27FC236}">
                <a16:creationId xmlns:a16="http://schemas.microsoft.com/office/drawing/2014/main" id="{FA620FFB-407F-A512-2C9D-569EEBC1E883}"/>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Content Placeholder 3">
            <a:extLst>
              <a:ext uri="{FF2B5EF4-FFF2-40B4-BE49-F238E27FC236}">
                <a16:creationId xmlns:a16="http://schemas.microsoft.com/office/drawing/2014/main" id="{3F65C4A6-90EE-54F5-1CA2-BBB24F562C52}"/>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3">
            <a:extLst>
              <a:ext uri="{FF2B5EF4-FFF2-40B4-BE49-F238E27FC236}">
                <a16:creationId xmlns:a16="http://schemas.microsoft.com/office/drawing/2014/main" id="{801F7FFA-E94E-A280-B1B5-ACAC603AC4BB}"/>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descr="The Open University Logo">
            <a:extLst>
              <a:ext uri="{FF2B5EF4-FFF2-40B4-BE49-F238E27FC236}">
                <a16:creationId xmlns:a16="http://schemas.microsoft.com/office/drawing/2014/main" id="{5E1AC07D-4E2F-CEA1-4D8E-FFA7745DD919}"/>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4429783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Front Cover 3">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E28EB488-1C80-0E67-1A53-022688EC4609}"/>
              </a:ext>
            </a:extLst>
          </p:cNvPr>
          <p:cNvSpPr>
            <a:spLocks noGrp="1"/>
          </p:cNvSpPr>
          <p:nvPr>
            <p:ph type="body" sz="quarter" idx="11" hasCustomPrompt="1"/>
          </p:nvPr>
        </p:nvSpPr>
        <p:spPr>
          <a:xfrm>
            <a:off x="408207" y="559121"/>
            <a:ext cx="10740439"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2" name="Text Placeholder 11">
            <a:extLst>
              <a:ext uri="{FF2B5EF4-FFF2-40B4-BE49-F238E27FC236}">
                <a16:creationId xmlns:a16="http://schemas.microsoft.com/office/drawing/2014/main" id="{ACA2EAA2-94E2-6FA0-C059-2C890F869226}"/>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Presenters name</a:t>
            </a:r>
          </a:p>
        </p:txBody>
      </p:sp>
      <p:sp>
        <p:nvSpPr>
          <p:cNvPr id="3" name="Text Placeholder 11">
            <a:extLst>
              <a:ext uri="{FF2B5EF4-FFF2-40B4-BE49-F238E27FC236}">
                <a16:creationId xmlns:a16="http://schemas.microsoft.com/office/drawing/2014/main" id="{96034E2F-27F1-1CF2-367B-4204B15ECE78}"/>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4" name="Text Placeholder 11">
            <a:extLst>
              <a:ext uri="{FF2B5EF4-FFF2-40B4-BE49-F238E27FC236}">
                <a16:creationId xmlns:a16="http://schemas.microsoft.com/office/drawing/2014/main" id="{1276E79C-EF9C-9014-0C08-C31EE127DC52}"/>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sp>
        <p:nvSpPr>
          <p:cNvPr id="5" name="Text Placeholder 11">
            <a:extLst>
              <a:ext uri="{FF2B5EF4-FFF2-40B4-BE49-F238E27FC236}">
                <a16:creationId xmlns:a16="http://schemas.microsoft.com/office/drawing/2014/main" id="{98D122DE-5974-E6F7-5A07-1674D7445444}"/>
              </a:ext>
            </a:extLst>
          </p:cNvPr>
          <p:cNvSpPr>
            <a:spLocks noGrp="1"/>
          </p:cNvSpPr>
          <p:nvPr>
            <p:ph type="body" sz="quarter" idx="16" hasCustomPrompt="1"/>
          </p:nvPr>
        </p:nvSpPr>
        <p:spPr>
          <a:xfrm>
            <a:off x="408208" y="2431330"/>
            <a:ext cx="10740438" cy="1305402"/>
          </a:xfrm>
        </p:spPr>
        <p:txBody>
          <a:bodyPr>
            <a:noAutofit/>
          </a:bodyPr>
          <a:lstStyle>
            <a:lvl1pPr marL="0" indent="0">
              <a:lnSpc>
                <a:spcPct val="110000"/>
              </a:lnSpc>
              <a:spcBef>
                <a:spcPts val="0"/>
              </a:spcBef>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pic>
        <p:nvPicPr>
          <p:cNvPr id="6" name="Picture 5" descr="The Open University Logo">
            <a:extLst>
              <a:ext uri="{FF2B5EF4-FFF2-40B4-BE49-F238E27FC236}">
                <a16:creationId xmlns:a16="http://schemas.microsoft.com/office/drawing/2014/main" id="{21830BFA-19EA-B404-F805-72BD114E6B2B}"/>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10600558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 White">
    <p:bg>
      <p:bgRef idx="1001">
        <a:schemeClr val="bg1"/>
      </p:bgRef>
    </p:bg>
    <p:spTree>
      <p:nvGrpSpPr>
        <p:cNvPr id="1" name=""/>
        <p:cNvGrpSpPr/>
        <p:nvPr/>
      </p:nvGrpSpPr>
      <p:grpSpPr>
        <a:xfrm>
          <a:off x="0" y="0"/>
          <a:ext cx="0" cy="0"/>
          <a:chOff x="0" y="0"/>
          <a:chExt cx="0" cy="0"/>
        </a:xfrm>
      </p:grpSpPr>
      <p:sp>
        <p:nvSpPr>
          <p:cNvPr id="20" name="Text Placeholder 11">
            <a:extLst>
              <a:ext uri="{FF2B5EF4-FFF2-40B4-BE49-F238E27FC236}">
                <a16:creationId xmlns:a16="http://schemas.microsoft.com/office/drawing/2014/main" id="{044AAC2A-4E35-E36E-9115-E0E3D0E313E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16" name="Text Placeholder 11">
            <a:extLst>
              <a:ext uri="{FF2B5EF4-FFF2-40B4-BE49-F238E27FC236}">
                <a16:creationId xmlns:a16="http://schemas.microsoft.com/office/drawing/2014/main" id="{7866F1F2-E6A8-97CC-9915-9A8864215B9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3" name="Text Placeholder 11">
            <a:extLst>
              <a:ext uri="{FF2B5EF4-FFF2-40B4-BE49-F238E27FC236}">
                <a16:creationId xmlns:a16="http://schemas.microsoft.com/office/drawing/2014/main" id="{4B8435D6-0CC1-8718-167A-2904F3E65C26}"/>
              </a:ext>
            </a:extLst>
          </p:cNvPr>
          <p:cNvSpPr>
            <a:spLocks noGrp="1"/>
          </p:cNvSpPr>
          <p:nvPr>
            <p:ph type="body" sz="quarter" idx="15" hasCustomPrompt="1"/>
          </p:nvPr>
        </p:nvSpPr>
        <p:spPr>
          <a:xfrm>
            <a:off x="1001105" y="2668674"/>
            <a:ext cx="9591229" cy="1991249"/>
          </a:xfrm>
          <a:prstGeom prst="rect">
            <a:avLst/>
          </a:prstGeom>
        </p:spPr>
        <p:txBody>
          <a:bodyPr>
            <a:noAutofit/>
          </a:bodyPr>
          <a:lstStyle>
            <a:lvl1pPr marL="285750" indent="-285750">
              <a:lnSpc>
                <a:spcPct val="110000"/>
              </a:lnSpc>
              <a:spcBef>
                <a:spcPts val="0"/>
              </a:spcBef>
              <a:spcAft>
                <a:spcPts val="600"/>
              </a:spcAft>
              <a:buFontTx/>
              <a:buBlip>
                <a:blip r:embed="rId2"/>
              </a:buBlip>
              <a:defRPr sz="1500" b="0" i="0">
                <a:ln>
                  <a:noFill/>
                </a:ln>
                <a:solidFill>
                  <a:srgbClr val="060645"/>
                </a:solidFill>
                <a:latin typeface="Poppins" panose="00000500000000000000" pitchFamily="2" charset="0"/>
                <a:cs typeface="Poppins" panose="00000500000000000000" pitchFamily="2" charset="0"/>
              </a:defRPr>
            </a:lvl1pPr>
            <a:lvl2pPr marL="742950" indent="-285750">
              <a:buFont typeface="Arial" panose="020B0604020202020204" pitchFamily="34" charset="0"/>
              <a:buChar char="•"/>
              <a:defRPr sz="1500">
                <a:ln>
                  <a:noFill/>
                </a:ln>
                <a:solidFill>
                  <a:srgbClr val="060645"/>
                </a:solidFill>
              </a:defRPr>
            </a:lvl2pPr>
            <a:lvl3pPr>
              <a:defRPr sz="1500">
                <a:ln>
                  <a:noFill/>
                </a:ln>
                <a:solidFill>
                  <a:srgbClr val="060645"/>
                </a:solidFill>
              </a:defRPr>
            </a:lvl3pPr>
            <a:lvl4pPr>
              <a:defRPr sz="1500">
                <a:ln>
                  <a:noFill/>
                </a:ln>
                <a:solidFill>
                  <a:srgbClr val="060645"/>
                </a:solidFill>
              </a:defRPr>
            </a:lvl4pPr>
            <a:lvl5pPr>
              <a:defRPr sz="1500">
                <a:ln>
                  <a:noFill/>
                </a:ln>
                <a:solidFill>
                  <a:srgbClr val="060645"/>
                </a:solidFill>
              </a:defRPr>
            </a:lvl5pPr>
            <a:lvl6pPr>
              <a:defRPr sz="1500">
                <a:solidFill>
                  <a:srgbClr val="060645"/>
                </a:solidFill>
              </a:defRPr>
            </a:lvl6pPr>
            <a:lvl7pPr>
              <a:defRPr sz="1500">
                <a:solidFill>
                  <a:srgbClr val="060645"/>
                </a:solidFill>
              </a:defRPr>
            </a:lvl7pPr>
            <a:lvl8pPr>
              <a:defRPr sz="1500">
                <a:solidFill>
                  <a:srgbClr val="060645"/>
                </a:solidFill>
              </a:defRPr>
            </a:lvl8pPr>
            <a:lvl9pPr>
              <a:defRPr sz="1500">
                <a:solidFill>
                  <a:srgbClr val="060645"/>
                </a:solidFill>
              </a:defRPr>
            </a:lvl9pPr>
          </a:lstStyle>
          <a:p>
            <a:pPr lvl="0"/>
            <a:r>
              <a:rPr lang="en-GB"/>
              <a:t>Body copy goes here as Poppins Regular.</a:t>
            </a:r>
          </a:p>
        </p:txBody>
      </p:sp>
      <p:pic>
        <p:nvPicPr>
          <p:cNvPr id="7" name="Picture 6">
            <a:extLst>
              <a:ext uri="{FF2B5EF4-FFF2-40B4-BE49-F238E27FC236}">
                <a16:creationId xmlns:a16="http://schemas.microsoft.com/office/drawing/2014/main" id="{1A8FBF3E-643E-C283-20B7-9D35C17A874A}"/>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6" name="Title 3">
            <a:extLst>
              <a:ext uri="{FF2B5EF4-FFF2-40B4-BE49-F238E27FC236}">
                <a16:creationId xmlns:a16="http://schemas.microsoft.com/office/drawing/2014/main" id="{8769CF24-1B14-94BB-B327-452E52760A2A}"/>
              </a:ext>
            </a:extLst>
          </p:cNvPr>
          <p:cNvSpPr>
            <a:spLocks noGrp="1"/>
          </p:cNvSpPr>
          <p:nvPr>
            <p:ph type="title" hasCustomPrompt="1"/>
          </p:nvPr>
        </p:nvSpPr>
        <p:spPr>
          <a:xfrm>
            <a:off x="413914" y="472387"/>
            <a:ext cx="10766703" cy="468640"/>
          </a:xfrm>
          <a:prstGeom prst="rect">
            <a:avLst/>
          </a:prstGeom>
        </p:spPr>
        <p:txBody>
          <a:bodyPr/>
          <a:lstStyle>
            <a:lvl1pPr>
              <a:defRPr sz="3000">
                <a:latin typeface="Poppins SemiBold" panose="00000700000000000000" pitchFamily="2" charset="0"/>
                <a:cs typeface="Poppins SemiBold" panose="00000700000000000000" pitchFamily="2" charset="0"/>
              </a:defRPr>
            </a:lvl1pPr>
          </a:lstStyle>
          <a:p>
            <a:pPr lvl="0"/>
            <a:r>
              <a:rPr lang="en-GB" dirty="0"/>
              <a:t>Content slide</a:t>
            </a:r>
          </a:p>
        </p:txBody>
      </p:sp>
    </p:spTree>
    <p:extLst>
      <p:ext uri="{BB962C8B-B14F-4D97-AF65-F5344CB8AC3E}">
        <p14:creationId xmlns:p14="http://schemas.microsoft.com/office/powerpoint/2010/main" val="4219292266"/>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nd Slide 1">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D467C06D-0BA0-E66A-1254-70AFC158713D}"/>
              </a:ext>
            </a:extLst>
          </p:cNvPr>
          <p:cNvSpPr>
            <a:spLocks noGrp="1"/>
          </p:cNvSpPr>
          <p:nvPr>
            <p:ph type="body" sz="quarter" idx="10" hasCustomPrompt="1"/>
          </p:nvPr>
        </p:nvSpPr>
        <p:spPr>
          <a:xfrm>
            <a:off x="340167" y="3124517"/>
            <a:ext cx="7500938" cy="608965"/>
          </a:xfrm>
          <a:prstGeom prst="rect">
            <a:avLst/>
          </a:prstGeom>
        </p:spPr>
        <p:txBody>
          <a:bodyPr/>
          <a:lstStyle>
            <a:lvl1pPr marL="0" indent="0">
              <a:buNone/>
              <a:defRPr sz="4400" b="1">
                <a:solidFill>
                  <a:schemeClr val="bg1"/>
                </a:solidFill>
                <a:latin typeface="Poppins SemiBold" panose="00000700000000000000" pitchFamily="50" charset="0"/>
                <a:cs typeface="Poppins SemiBold" panose="00000700000000000000" pitchFamily="50"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GB"/>
              <a:t>Type your message here</a:t>
            </a:r>
          </a:p>
        </p:txBody>
      </p:sp>
      <p:pic>
        <p:nvPicPr>
          <p:cNvPr id="2" name="Picture 1" descr="The Open University Logo">
            <a:extLst>
              <a:ext uri="{FF2B5EF4-FFF2-40B4-BE49-F238E27FC236}">
                <a16:creationId xmlns:a16="http://schemas.microsoft.com/office/drawing/2014/main" id="{98F1B169-2DA1-B49F-3EA1-DD312E568D4C}"/>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21612600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nd Slide 2">
    <p:spTree>
      <p:nvGrpSpPr>
        <p:cNvPr id="1" name=""/>
        <p:cNvGrpSpPr/>
        <p:nvPr/>
      </p:nvGrpSpPr>
      <p:grpSpPr>
        <a:xfrm>
          <a:off x="0" y="0"/>
          <a:ext cx="0" cy="0"/>
          <a:chOff x="0" y="0"/>
          <a:chExt cx="0" cy="0"/>
        </a:xfrm>
      </p:grpSpPr>
      <p:pic>
        <p:nvPicPr>
          <p:cNvPr id="4" name="Picture 3" descr="The Open University Logo">
            <a:extLst>
              <a:ext uri="{FF2B5EF4-FFF2-40B4-BE49-F238E27FC236}">
                <a16:creationId xmlns:a16="http://schemas.microsoft.com/office/drawing/2014/main" id="{EA88F0E0-0334-005F-5AE6-97F8EFADF09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74299" y="2622093"/>
            <a:ext cx="6043402" cy="2021693"/>
          </a:xfrm>
          <a:prstGeom prst="rect">
            <a:avLst/>
          </a:prstGeom>
        </p:spPr>
      </p:pic>
    </p:spTree>
    <p:extLst>
      <p:ext uri="{BB962C8B-B14F-4D97-AF65-F5344CB8AC3E}">
        <p14:creationId xmlns:p14="http://schemas.microsoft.com/office/powerpoint/2010/main" val="3776294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7C4D0DBB-988A-6342-8902-0563E9803CEA}"/>
              </a:ext>
            </a:extLst>
          </p:cNvPr>
          <p:cNvSpPr>
            <a:spLocks noGrp="1"/>
          </p:cNvSpPr>
          <p:nvPr>
            <p:ph type="body" sz="quarter" idx="11" hasCustomPrompt="1"/>
          </p:nvPr>
        </p:nvSpPr>
        <p:spPr>
          <a:xfrm>
            <a:off x="5275119" y="404664"/>
            <a:ext cx="4715313" cy="497161"/>
          </a:xfrm>
          <a:prstGeom prst="rect">
            <a:avLst/>
          </a:prstGeom>
        </p:spPr>
        <p:txBody>
          <a:bodyPr>
            <a:noAutofit/>
          </a:bodyPr>
          <a:lstStyle>
            <a:lvl1pPr marL="0" indent="0">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Contents Title </a:t>
            </a:r>
          </a:p>
        </p:txBody>
      </p:sp>
      <p:sp>
        <p:nvSpPr>
          <p:cNvPr id="11" name="Text Placeholder 11">
            <a:extLst>
              <a:ext uri="{FF2B5EF4-FFF2-40B4-BE49-F238E27FC236}">
                <a16:creationId xmlns:a16="http://schemas.microsoft.com/office/drawing/2014/main" id="{BAD27DD2-BE62-DA40-8EBD-559298C56286}"/>
              </a:ext>
            </a:extLst>
          </p:cNvPr>
          <p:cNvSpPr>
            <a:spLocks noGrp="1"/>
          </p:cNvSpPr>
          <p:nvPr>
            <p:ph type="body" sz="quarter" idx="12" hasCustomPrompt="1"/>
          </p:nvPr>
        </p:nvSpPr>
        <p:spPr>
          <a:xfrm>
            <a:off x="6012873" y="1539489"/>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sp>
        <p:nvSpPr>
          <p:cNvPr id="21" name="Text Placeholder 11">
            <a:extLst>
              <a:ext uri="{FF2B5EF4-FFF2-40B4-BE49-F238E27FC236}">
                <a16:creationId xmlns:a16="http://schemas.microsoft.com/office/drawing/2014/main" id="{1254454E-2B5C-B046-98EC-9A0A923749AA}"/>
              </a:ext>
            </a:extLst>
          </p:cNvPr>
          <p:cNvSpPr>
            <a:spLocks noGrp="1"/>
          </p:cNvSpPr>
          <p:nvPr>
            <p:ph type="body" sz="quarter" idx="15" hasCustomPrompt="1"/>
          </p:nvPr>
        </p:nvSpPr>
        <p:spPr>
          <a:xfrm>
            <a:off x="6012873" y="2882868"/>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sp>
        <p:nvSpPr>
          <p:cNvPr id="45" name="Text Placeholder 11">
            <a:extLst>
              <a:ext uri="{FF2B5EF4-FFF2-40B4-BE49-F238E27FC236}">
                <a16:creationId xmlns:a16="http://schemas.microsoft.com/office/drawing/2014/main" id="{AB826CD5-5C92-B242-BB8B-DD1F5772801E}"/>
              </a:ext>
            </a:extLst>
          </p:cNvPr>
          <p:cNvSpPr>
            <a:spLocks noGrp="1"/>
          </p:cNvSpPr>
          <p:nvPr>
            <p:ph type="body" sz="quarter" idx="26" hasCustomPrompt="1"/>
          </p:nvPr>
        </p:nvSpPr>
        <p:spPr>
          <a:xfrm>
            <a:off x="5275119" y="153948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46" name="Text Placeholder 11">
            <a:extLst>
              <a:ext uri="{FF2B5EF4-FFF2-40B4-BE49-F238E27FC236}">
                <a16:creationId xmlns:a16="http://schemas.microsoft.com/office/drawing/2014/main" id="{9A813DF2-0556-7B4C-A30B-8A7253CE587F}"/>
              </a:ext>
            </a:extLst>
          </p:cNvPr>
          <p:cNvSpPr>
            <a:spLocks noGrp="1"/>
          </p:cNvSpPr>
          <p:nvPr>
            <p:ph type="body" sz="quarter" idx="27" hasCustomPrompt="1"/>
          </p:nvPr>
        </p:nvSpPr>
        <p:spPr>
          <a:xfrm>
            <a:off x="5275119" y="288183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02</a:t>
            </a:r>
          </a:p>
        </p:txBody>
      </p:sp>
      <p:pic>
        <p:nvPicPr>
          <p:cNvPr id="10" name="Picture 9">
            <a:extLst>
              <a:ext uri="{FF2B5EF4-FFF2-40B4-BE49-F238E27FC236}">
                <a16:creationId xmlns:a16="http://schemas.microsoft.com/office/drawing/2014/main" id="{C3B3B649-1EB8-9846-A24F-3002667E74D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551118"/>
            <a:ext cx="4613762" cy="2306881"/>
          </a:xfrm>
          <a:prstGeom prst="rect">
            <a:avLst/>
          </a:prstGeom>
        </p:spPr>
      </p:pic>
      <p:sp>
        <p:nvSpPr>
          <p:cNvPr id="12" name="Text Placeholder 11">
            <a:extLst>
              <a:ext uri="{FF2B5EF4-FFF2-40B4-BE49-F238E27FC236}">
                <a16:creationId xmlns:a16="http://schemas.microsoft.com/office/drawing/2014/main" id="{23BBE70E-03E7-644A-BA5E-E3A0B913118F}"/>
              </a:ext>
            </a:extLst>
          </p:cNvPr>
          <p:cNvSpPr>
            <a:spLocks noGrp="1"/>
          </p:cNvSpPr>
          <p:nvPr>
            <p:ph type="body" sz="quarter" idx="14" hasCustomPrompt="1"/>
          </p:nvPr>
        </p:nvSpPr>
        <p:spPr>
          <a:xfrm>
            <a:off x="6022170" y="1896175"/>
            <a:ext cx="3118585" cy="810811"/>
          </a:xfrm>
          <a:prstGeom prst="rect">
            <a:avLst/>
          </a:prstGeom>
        </p:spPr>
        <p:txBody>
          <a:bodyPr>
            <a:noAutofit/>
          </a:bodyPr>
          <a:lstStyle>
            <a:lvl1pPr marL="285750" indent="-285750">
              <a:lnSpc>
                <a:spcPct val="110000"/>
              </a:lnSpc>
              <a:spcBef>
                <a:spcPts val="0"/>
              </a:spcBef>
              <a:buFontTx/>
              <a:buBlip>
                <a:blip r:embed="rId3"/>
              </a:buBlip>
              <a:defRPr sz="15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Sub-Content 01</a:t>
            </a:r>
          </a:p>
          <a:p>
            <a:pPr lvl="0"/>
            <a:r>
              <a:rPr lang="en-GB"/>
              <a:t>Sub-Content 02</a:t>
            </a:r>
          </a:p>
          <a:p>
            <a:pPr lvl="0"/>
            <a:r>
              <a:rPr lang="en-GB"/>
              <a:t>Sub-Content 03</a:t>
            </a:r>
          </a:p>
        </p:txBody>
      </p:sp>
      <p:sp>
        <p:nvSpPr>
          <p:cNvPr id="13" name="Picture Placeholder 14">
            <a:extLst>
              <a:ext uri="{FF2B5EF4-FFF2-40B4-BE49-F238E27FC236}">
                <a16:creationId xmlns:a16="http://schemas.microsoft.com/office/drawing/2014/main" id="{B1D217B3-A93E-1105-52D4-A2BC7A46BC3C}"/>
              </a:ext>
            </a:extLst>
          </p:cNvPr>
          <p:cNvSpPr>
            <a:spLocks noGrp="1"/>
          </p:cNvSpPr>
          <p:nvPr>
            <p:ph type="pic" sz="quarter" idx="10"/>
          </p:nvPr>
        </p:nvSpPr>
        <p:spPr>
          <a:xfrm>
            <a:off x="2301" y="1"/>
            <a:ext cx="4611462" cy="4551117"/>
          </a:xfrm>
          <a:custGeom>
            <a:avLst/>
            <a:gdLst>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0 w 9061155"/>
              <a:gd name="connsiteY7" fmla="*/ 19423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5191279"/>
              <a:gd name="connsiteX1" fmla="*/ 7118829 w 9061155"/>
              <a:gd name="connsiteY1" fmla="*/ 0 h 5191279"/>
              <a:gd name="connsiteX2" fmla="*/ 9061155 w 9061155"/>
              <a:gd name="connsiteY2" fmla="*/ 1942326 h 5191279"/>
              <a:gd name="connsiteX3" fmla="*/ 9061155 w 9061155"/>
              <a:gd name="connsiteY3" fmla="*/ 4330524 h 5191279"/>
              <a:gd name="connsiteX4" fmla="*/ 8840562 w 9061155"/>
              <a:gd name="connsiteY4" fmla="*/ 4551117 h 5191279"/>
              <a:gd name="connsiteX5" fmla="*/ 4449693 w 9061155"/>
              <a:gd name="connsiteY5" fmla="*/ 4538417 h 5191279"/>
              <a:gd name="connsiteX6" fmla="*/ 0 w 9061155"/>
              <a:gd name="connsiteY6" fmla="*/ 4330524 h 5191279"/>
              <a:gd name="connsiteX7" fmla="*/ 1905000 w 9061155"/>
              <a:gd name="connsiteY7" fmla="*/ 1955026 h 5191279"/>
              <a:gd name="connsiteX8" fmla="*/ 1942326 w 9061155"/>
              <a:gd name="connsiteY8" fmla="*/ 0 h 5191279"/>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9669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9669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3481566 w 8085795"/>
              <a:gd name="connsiteY7" fmla="*/ 0 h 4551117"/>
              <a:gd name="connsiteX0" fmla="*/ 451391 w 5055620"/>
              <a:gd name="connsiteY0" fmla="*/ 0 h 4551117"/>
              <a:gd name="connsiteX1" fmla="*/ 3113294 w 5055620"/>
              <a:gd name="connsiteY1" fmla="*/ 0 h 4551117"/>
              <a:gd name="connsiteX2" fmla="*/ 5055620 w 5055620"/>
              <a:gd name="connsiteY2" fmla="*/ 1942326 h 4551117"/>
              <a:gd name="connsiteX3" fmla="*/ 5055620 w 5055620"/>
              <a:gd name="connsiteY3" fmla="*/ 4330524 h 4551117"/>
              <a:gd name="connsiteX4" fmla="*/ 4835027 w 5055620"/>
              <a:gd name="connsiteY4" fmla="*/ 4551117 h 4551117"/>
              <a:gd name="connsiteX5" fmla="*/ 444158 w 5055620"/>
              <a:gd name="connsiteY5" fmla="*/ 4538417 h 4551117"/>
              <a:gd name="connsiteX6" fmla="*/ 451391 w 5055620"/>
              <a:gd name="connsiteY6" fmla="*/ 0 h 4551117"/>
              <a:gd name="connsiteX0" fmla="*/ 330721 w 4934950"/>
              <a:gd name="connsiteY0" fmla="*/ 0 h 4551117"/>
              <a:gd name="connsiteX1" fmla="*/ 2992624 w 4934950"/>
              <a:gd name="connsiteY1" fmla="*/ 0 h 4551117"/>
              <a:gd name="connsiteX2" fmla="*/ 4934950 w 4934950"/>
              <a:gd name="connsiteY2" fmla="*/ 1942326 h 4551117"/>
              <a:gd name="connsiteX3" fmla="*/ 4934950 w 4934950"/>
              <a:gd name="connsiteY3" fmla="*/ 4330524 h 4551117"/>
              <a:gd name="connsiteX4" fmla="*/ 4714357 w 4934950"/>
              <a:gd name="connsiteY4" fmla="*/ 4551117 h 4551117"/>
              <a:gd name="connsiteX5" fmla="*/ 323488 w 4934950"/>
              <a:gd name="connsiteY5" fmla="*/ 4538417 h 4551117"/>
              <a:gd name="connsiteX6" fmla="*/ 330721 w 4934950"/>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1462" h="4551117">
                <a:moveTo>
                  <a:pt x="7233" y="0"/>
                </a:moveTo>
                <a:lnTo>
                  <a:pt x="2669136" y="0"/>
                </a:lnTo>
                <a:cubicBezTo>
                  <a:pt x="3741853" y="0"/>
                  <a:pt x="4611462" y="869609"/>
                  <a:pt x="4611462" y="1942326"/>
                </a:cubicBezTo>
                <a:lnTo>
                  <a:pt x="4611462" y="4330524"/>
                </a:lnTo>
                <a:cubicBezTo>
                  <a:pt x="4611462" y="4452354"/>
                  <a:pt x="4512699" y="4551117"/>
                  <a:pt x="4390869" y="4551117"/>
                </a:cubicBezTo>
                <a:lnTo>
                  <a:pt x="0" y="4538417"/>
                </a:lnTo>
                <a:cubicBezTo>
                  <a:pt x="8534" y="3642738"/>
                  <a:pt x="4337" y="1106923"/>
                  <a:pt x="7233" y="0"/>
                </a:cubicBezTo>
                <a:close/>
              </a:path>
            </a:pathLst>
          </a:custGeom>
        </p:spPr>
        <p:txBody>
          <a:bodyPr>
            <a:normAutofit/>
          </a:bodyPr>
          <a:lstStyle>
            <a:lvl1pPr marL="0" indent="0" algn="l">
              <a:buNone/>
              <a:defRPr sz="1800">
                <a:solidFill>
                  <a:schemeClr val="bg1"/>
                </a:solidFill>
                <a:latin typeface="Poppins" panose="00000500000000000000" pitchFamily="2" charset="0"/>
                <a:cs typeface="Poppins" panose="00000500000000000000" pitchFamily="2" charset="0"/>
              </a:defRPr>
            </a:lvl1pPr>
          </a:lstStyle>
          <a:p>
            <a:endParaRPr lang="en-US"/>
          </a:p>
        </p:txBody>
      </p:sp>
    </p:spTree>
    <p:extLst>
      <p:ext uri="{BB962C8B-B14F-4D97-AF65-F5344CB8AC3E}">
        <p14:creationId xmlns:p14="http://schemas.microsoft.com/office/powerpoint/2010/main" val="8209313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7C4D0DBB-988A-6342-8902-0563E9803CEA}"/>
              </a:ext>
            </a:extLst>
          </p:cNvPr>
          <p:cNvSpPr>
            <a:spLocks noGrp="1"/>
          </p:cNvSpPr>
          <p:nvPr>
            <p:ph type="body" sz="quarter" idx="11" hasCustomPrompt="1"/>
          </p:nvPr>
        </p:nvSpPr>
        <p:spPr>
          <a:xfrm>
            <a:off x="5275119" y="404664"/>
            <a:ext cx="4715313" cy="497161"/>
          </a:xfrm>
          <a:prstGeom prst="rect">
            <a:avLst/>
          </a:prstGeom>
        </p:spPr>
        <p:txBody>
          <a:bodyPr>
            <a:noAutofit/>
          </a:bodyPr>
          <a:lstStyle>
            <a:lvl1pPr marL="0" indent="0">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Contents Title </a:t>
            </a:r>
          </a:p>
        </p:txBody>
      </p:sp>
      <p:sp>
        <p:nvSpPr>
          <p:cNvPr id="11" name="Text Placeholder 11">
            <a:extLst>
              <a:ext uri="{FF2B5EF4-FFF2-40B4-BE49-F238E27FC236}">
                <a16:creationId xmlns:a16="http://schemas.microsoft.com/office/drawing/2014/main" id="{BAD27DD2-BE62-DA40-8EBD-559298C56286}"/>
              </a:ext>
            </a:extLst>
          </p:cNvPr>
          <p:cNvSpPr>
            <a:spLocks noGrp="1"/>
          </p:cNvSpPr>
          <p:nvPr>
            <p:ph type="body" sz="quarter" idx="12" hasCustomPrompt="1"/>
          </p:nvPr>
        </p:nvSpPr>
        <p:spPr>
          <a:xfrm>
            <a:off x="6012873" y="1539489"/>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sp>
        <p:nvSpPr>
          <p:cNvPr id="21" name="Text Placeholder 11">
            <a:extLst>
              <a:ext uri="{FF2B5EF4-FFF2-40B4-BE49-F238E27FC236}">
                <a16:creationId xmlns:a16="http://schemas.microsoft.com/office/drawing/2014/main" id="{1254454E-2B5C-B046-98EC-9A0A923749AA}"/>
              </a:ext>
            </a:extLst>
          </p:cNvPr>
          <p:cNvSpPr>
            <a:spLocks noGrp="1"/>
          </p:cNvSpPr>
          <p:nvPr>
            <p:ph type="body" sz="quarter" idx="15" hasCustomPrompt="1"/>
          </p:nvPr>
        </p:nvSpPr>
        <p:spPr>
          <a:xfrm>
            <a:off x="6012873" y="2882868"/>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pic>
        <p:nvPicPr>
          <p:cNvPr id="38" name="Picture 37">
            <a:extLst>
              <a:ext uri="{FF2B5EF4-FFF2-40B4-BE49-F238E27FC236}">
                <a16:creationId xmlns:a16="http://schemas.microsoft.com/office/drawing/2014/main" id="{2B25C514-5CFA-FD4E-BB21-038E4D8FF81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4436918"/>
            <a:ext cx="4613763" cy="2421083"/>
          </a:xfrm>
          <a:prstGeom prst="rect">
            <a:avLst/>
          </a:prstGeom>
        </p:spPr>
      </p:pic>
      <p:sp>
        <p:nvSpPr>
          <p:cNvPr id="45" name="Text Placeholder 11">
            <a:extLst>
              <a:ext uri="{FF2B5EF4-FFF2-40B4-BE49-F238E27FC236}">
                <a16:creationId xmlns:a16="http://schemas.microsoft.com/office/drawing/2014/main" id="{AB826CD5-5C92-B242-BB8B-DD1F5772801E}"/>
              </a:ext>
            </a:extLst>
          </p:cNvPr>
          <p:cNvSpPr>
            <a:spLocks noGrp="1"/>
          </p:cNvSpPr>
          <p:nvPr>
            <p:ph type="body" sz="quarter" idx="26" hasCustomPrompt="1"/>
          </p:nvPr>
        </p:nvSpPr>
        <p:spPr>
          <a:xfrm>
            <a:off x="5275119" y="153948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46" name="Text Placeholder 11">
            <a:extLst>
              <a:ext uri="{FF2B5EF4-FFF2-40B4-BE49-F238E27FC236}">
                <a16:creationId xmlns:a16="http://schemas.microsoft.com/office/drawing/2014/main" id="{9A813DF2-0556-7B4C-A30B-8A7253CE587F}"/>
              </a:ext>
            </a:extLst>
          </p:cNvPr>
          <p:cNvSpPr>
            <a:spLocks noGrp="1"/>
          </p:cNvSpPr>
          <p:nvPr>
            <p:ph type="body" sz="quarter" idx="27" hasCustomPrompt="1"/>
          </p:nvPr>
        </p:nvSpPr>
        <p:spPr>
          <a:xfrm>
            <a:off x="5275119" y="288183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02</a:t>
            </a:r>
          </a:p>
        </p:txBody>
      </p:sp>
      <p:sp>
        <p:nvSpPr>
          <p:cNvPr id="10" name="Text Placeholder 11">
            <a:extLst>
              <a:ext uri="{FF2B5EF4-FFF2-40B4-BE49-F238E27FC236}">
                <a16:creationId xmlns:a16="http://schemas.microsoft.com/office/drawing/2014/main" id="{55C52EF6-7A1A-948C-942C-0339E091A77F}"/>
              </a:ext>
            </a:extLst>
          </p:cNvPr>
          <p:cNvSpPr>
            <a:spLocks noGrp="1"/>
          </p:cNvSpPr>
          <p:nvPr>
            <p:ph type="body" sz="quarter" idx="14" hasCustomPrompt="1"/>
          </p:nvPr>
        </p:nvSpPr>
        <p:spPr>
          <a:xfrm>
            <a:off x="6022170" y="1896175"/>
            <a:ext cx="3118585" cy="810811"/>
          </a:xfrm>
          <a:prstGeom prst="rect">
            <a:avLst/>
          </a:prstGeom>
        </p:spPr>
        <p:txBody>
          <a:bodyPr>
            <a:noAutofit/>
          </a:bodyPr>
          <a:lstStyle>
            <a:lvl1pPr marL="285750" indent="-285750">
              <a:lnSpc>
                <a:spcPct val="110000"/>
              </a:lnSpc>
              <a:spcBef>
                <a:spcPts val="0"/>
              </a:spcBef>
              <a:buFontTx/>
              <a:buBlip>
                <a:blip r:embed="rId3"/>
              </a:buBlip>
              <a:defRPr sz="15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Sub-Content 01</a:t>
            </a:r>
          </a:p>
          <a:p>
            <a:pPr lvl="0"/>
            <a:r>
              <a:rPr lang="en-GB"/>
              <a:t>Sub-Content 02</a:t>
            </a:r>
          </a:p>
          <a:p>
            <a:pPr lvl="0"/>
            <a:r>
              <a:rPr lang="en-GB"/>
              <a:t>Sub-Content 03</a:t>
            </a:r>
          </a:p>
        </p:txBody>
      </p:sp>
      <p:sp>
        <p:nvSpPr>
          <p:cNvPr id="14" name="Picture Placeholder 14">
            <a:extLst>
              <a:ext uri="{FF2B5EF4-FFF2-40B4-BE49-F238E27FC236}">
                <a16:creationId xmlns:a16="http://schemas.microsoft.com/office/drawing/2014/main" id="{49448C27-4172-973B-4F33-BCE2BB9A8F47}"/>
              </a:ext>
            </a:extLst>
          </p:cNvPr>
          <p:cNvSpPr>
            <a:spLocks noGrp="1"/>
          </p:cNvSpPr>
          <p:nvPr>
            <p:ph type="pic" sz="quarter" idx="10"/>
          </p:nvPr>
        </p:nvSpPr>
        <p:spPr>
          <a:xfrm>
            <a:off x="2301" y="1"/>
            <a:ext cx="4611462" cy="4551117"/>
          </a:xfrm>
          <a:custGeom>
            <a:avLst/>
            <a:gdLst>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0 w 9061155"/>
              <a:gd name="connsiteY7" fmla="*/ 19423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5191279"/>
              <a:gd name="connsiteX1" fmla="*/ 7118829 w 9061155"/>
              <a:gd name="connsiteY1" fmla="*/ 0 h 5191279"/>
              <a:gd name="connsiteX2" fmla="*/ 9061155 w 9061155"/>
              <a:gd name="connsiteY2" fmla="*/ 1942326 h 5191279"/>
              <a:gd name="connsiteX3" fmla="*/ 9061155 w 9061155"/>
              <a:gd name="connsiteY3" fmla="*/ 4330524 h 5191279"/>
              <a:gd name="connsiteX4" fmla="*/ 8840562 w 9061155"/>
              <a:gd name="connsiteY4" fmla="*/ 4551117 h 5191279"/>
              <a:gd name="connsiteX5" fmla="*/ 4449693 w 9061155"/>
              <a:gd name="connsiteY5" fmla="*/ 4538417 h 5191279"/>
              <a:gd name="connsiteX6" fmla="*/ 0 w 9061155"/>
              <a:gd name="connsiteY6" fmla="*/ 4330524 h 5191279"/>
              <a:gd name="connsiteX7" fmla="*/ 1905000 w 9061155"/>
              <a:gd name="connsiteY7" fmla="*/ 1955026 h 5191279"/>
              <a:gd name="connsiteX8" fmla="*/ 1942326 w 9061155"/>
              <a:gd name="connsiteY8" fmla="*/ 0 h 5191279"/>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9669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9669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3481566 w 8085795"/>
              <a:gd name="connsiteY7" fmla="*/ 0 h 4551117"/>
              <a:gd name="connsiteX0" fmla="*/ 451391 w 5055620"/>
              <a:gd name="connsiteY0" fmla="*/ 0 h 4551117"/>
              <a:gd name="connsiteX1" fmla="*/ 3113294 w 5055620"/>
              <a:gd name="connsiteY1" fmla="*/ 0 h 4551117"/>
              <a:gd name="connsiteX2" fmla="*/ 5055620 w 5055620"/>
              <a:gd name="connsiteY2" fmla="*/ 1942326 h 4551117"/>
              <a:gd name="connsiteX3" fmla="*/ 5055620 w 5055620"/>
              <a:gd name="connsiteY3" fmla="*/ 4330524 h 4551117"/>
              <a:gd name="connsiteX4" fmla="*/ 4835027 w 5055620"/>
              <a:gd name="connsiteY4" fmla="*/ 4551117 h 4551117"/>
              <a:gd name="connsiteX5" fmla="*/ 444158 w 5055620"/>
              <a:gd name="connsiteY5" fmla="*/ 4538417 h 4551117"/>
              <a:gd name="connsiteX6" fmla="*/ 451391 w 5055620"/>
              <a:gd name="connsiteY6" fmla="*/ 0 h 4551117"/>
              <a:gd name="connsiteX0" fmla="*/ 330721 w 4934950"/>
              <a:gd name="connsiteY0" fmla="*/ 0 h 4551117"/>
              <a:gd name="connsiteX1" fmla="*/ 2992624 w 4934950"/>
              <a:gd name="connsiteY1" fmla="*/ 0 h 4551117"/>
              <a:gd name="connsiteX2" fmla="*/ 4934950 w 4934950"/>
              <a:gd name="connsiteY2" fmla="*/ 1942326 h 4551117"/>
              <a:gd name="connsiteX3" fmla="*/ 4934950 w 4934950"/>
              <a:gd name="connsiteY3" fmla="*/ 4330524 h 4551117"/>
              <a:gd name="connsiteX4" fmla="*/ 4714357 w 4934950"/>
              <a:gd name="connsiteY4" fmla="*/ 4551117 h 4551117"/>
              <a:gd name="connsiteX5" fmla="*/ 323488 w 4934950"/>
              <a:gd name="connsiteY5" fmla="*/ 4538417 h 4551117"/>
              <a:gd name="connsiteX6" fmla="*/ 330721 w 4934950"/>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1462" h="4551117">
                <a:moveTo>
                  <a:pt x="7233" y="0"/>
                </a:moveTo>
                <a:lnTo>
                  <a:pt x="2669136" y="0"/>
                </a:lnTo>
                <a:cubicBezTo>
                  <a:pt x="3741853" y="0"/>
                  <a:pt x="4611462" y="869609"/>
                  <a:pt x="4611462" y="1942326"/>
                </a:cubicBezTo>
                <a:lnTo>
                  <a:pt x="4611462" y="4330524"/>
                </a:lnTo>
                <a:cubicBezTo>
                  <a:pt x="4611462" y="4452354"/>
                  <a:pt x="4512699" y="4551117"/>
                  <a:pt x="4390869" y="4551117"/>
                </a:cubicBezTo>
                <a:lnTo>
                  <a:pt x="0" y="4538417"/>
                </a:lnTo>
                <a:cubicBezTo>
                  <a:pt x="8534" y="3642738"/>
                  <a:pt x="4337" y="1106923"/>
                  <a:pt x="7233" y="0"/>
                </a:cubicBezTo>
                <a:close/>
              </a:path>
            </a:pathLst>
          </a:custGeom>
        </p:spPr>
        <p:txBody>
          <a:bodyPr>
            <a:normAutofit/>
          </a:bodyPr>
          <a:lstStyle>
            <a:lvl1pPr marL="0" indent="0" algn="l">
              <a:buNone/>
              <a:defRPr sz="1800">
                <a:solidFill>
                  <a:schemeClr val="bg1"/>
                </a:solidFill>
                <a:latin typeface="Poppins" panose="00000500000000000000" pitchFamily="2" charset="0"/>
                <a:cs typeface="Poppins" panose="00000500000000000000" pitchFamily="2" charset="0"/>
              </a:defRPr>
            </a:lvl1pPr>
          </a:lstStyle>
          <a:p>
            <a:endParaRPr lang="en-US"/>
          </a:p>
        </p:txBody>
      </p:sp>
    </p:spTree>
    <p:extLst>
      <p:ext uri="{BB962C8B-B14F-4D97-AF65-F5344CB8AC3E}">
        <p14:creationId xmlns:p14="http://schemas.microsoft.com/office/powerpoint/2010/main" val="2782345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s 3">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1759363"/>
            <a:ext cx="3691545" cy="3173122"/>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name:</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Contents</a:t>
            </a:r>
          </a:p>
        </p:txBody>
      </p:sp>
      <p:sp>
        <p:nvSpPr>
          <p:cNvPr id="3" name="Text Placeholder 11">
            <a:extLst>
              <a:ext uri="{FF2B5EF4-FFF2-40B4-BE49-F238E27FC236}">
                <a16:creationId xmlns:a16="http://schemas.microsoft.com/office/drawing/2014/main" id="{672EBB80-A06E-419B-5D88-C52E35F08451}"/>
              </a:ext>
            </a:extLst>
          </p:cNvPr>
          <p:cNvSpPr>
            <a:spLocks noGrp="1"/>
          </p:cNvSpPr>
          <p:nvPr>
            <p:ph type="body" sz="quarter" idx="25" hasCustomPrompt="1"/>
          </p:nvPr>
        </p:nvSpPr>
        <p:spPr>
          <a:xfrm>
            <a:off x="4790591" y="1759363"/>
            <a:ext cx="572718" cy="3173121"/>
          </a:xfrm>
          <a:prstGeom prst="rect">
            <a:avLst/>
          </a:prstGeom>
        </p:spPr>
        <p:txBody>
          <a:bodyPr>
            <a:noAutofit/>
          </a:bodyPr>
          <a:lstStyle>
            <a:lvl1pPr marL="0" indent="0">
              <a:lnSpc>
                <a:spcPct val="110000"/>
              </a:lnSpc>
              <a:spcBef>
                <a:spcPts val="0"/>
              </a:spcBef>
              <a:buFont typeface="Arial" panose="020B0604020202020204" pitchFamily="34" charset="0"/>
              <a:buNone/>
              <a:defRPr sz="1500" b="1" i="0">
                <a:ln>
                  <a:noFill/>
                </a:ln>
                <a:solidFill>
                  <a:srgbClr val="1C46C0"/>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5" name="Text Placeholder 11">
            <a:extLst>
              <a:ext uri="{FF2B5EF4-FFF2-40B4-BE49-F238E27FC236}">
                <a16:creationId xmlns:a16="http://schemas.microsoft.com/office/drawing/2014/main" id="{EBE89543-A931-7E7D-70F4-0895930BED8C}"/>
              </a:ext>
            </a:extLst>
          </p:cNvPr>
          <p:cNvSpPr>
            <a:spLocks noGrp="1"/>
          </p:cNvSpPr>
          <p:nvPr>
            <p:ph type="body" sz="quarter" idx="27" hasCustomPrompt="1"/>
          </p:nvPr>
        </p:nvSpPr>
        <p:spPr>
          <a:xfrm>
            <a:off x="6096000" y="1759363"/>
            <a:ext cx="3691545" cy="3173122"/>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name:</a:t>
            </a:r>
          </a:p>
        </p:txBody>
      </p:sp>
      <p:sp>
        <p:nvSpPr>
          <p:cNvPr id="6" name="Text Placeholder 11">
            <a:extLst>
              <a:ext uri="{FF2B5EF4-FFF2-40B4-BE49-F238E27FC236}">
                <a16:creationId xmlns:a16="http://schemas.microsoft.com/office/drawing/2014/main" id="{B202B306-D134-FDA1-EFFA-1473A26ED448}"/>
              </a:ext>
            </a:extLst>
          </p:cNvPr>
          <p:cNvSpPr>
            <a:spLocks noGrp="1"/>
          </p:cNvSpPr>
          <p:nvPr>
            <p:ph type="body" sz="quarter" idx="28" hasCustomPrompt="1"/>
          </p:nvPr>
        </p:nvSpPr>
        <p:spPr>
          <a:xfrm>
            <a:off x="9885486" y="1759363"/>
            <a:ext cx="572718" cy="3173121"/>
          </a:xfrm>
          <a:prstGeom prst="rect">
            <a:avLst/>
          </a:prstGeom>
        </p:spPr>
        <p:txBody>
          <a:bodyPr>
            <a:noAutofit/>
          </a:bodyPr>
          <a:lstStyle>
            <a:lvl1pPr marL="0" indent="0">
              <a:lnSpc>
                <a:spcPct val="110000"/>
              </a:lnSpc>
              <a:spcBef>
                <a:spcPts val="0"/>
              </a:spcBef>
              <a:buFont typeface="Arial" panose="020B0604020202020204" pitchFamily="34" charset="0"/>
              <a:buNone/>
              <a:defRPr sz="1500" b="1" i="0">
                <a:ln>
                  <a:noFill/>
                </a:ln>
                <a:solidFill>
                  <a:srgbClr val="1C46C0"/>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09</a:t>
            </a:r>
          </a:p>
        </p:txBody>
      </p:sp>
      <p:pic>
        <p:nvPicPr>
          <p:cNvPr id="7" name="Picture 6" descr="The Open University Logo">
            <a:extLst>
              <a:ext uri="{FF2B5EF4-FFF2-40B4-BE49-F238E27FC236}">
                <a16:creationId xmlns:a16="http://schemas.microsoft.com/office/drawing/2014/main" id="{E4D12D21-2F9E-2846-20E0-F0307CE08212}"/>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643036190"/>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Title 1">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15272609" cy="5097770"/>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3" name="Picture 2">
            <a:extLst>
              <a:ext uri="{FF2B5EF4-FFF2-40B4-BE49-F238E27FC236}">
                <a16:creationId xmlns:a16="http://schemas.microsoft.com/office/drawing/2014/main" id="{331C3DB8-28FE-CD4A-AC01-87EE1020C5A5}"/>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97770"/>
            <a:ext cx="10492353" cy="1760230"/>
          </a:xfrm>
          <a:prstGeom prst="rect">
            <a:avLst/>
          </a:prstGeom>
        </p:spPr>
      </p:pic>
      <p:sp>
        <p:nvSpPr>
          <p:cNvPr id="14" name="Text Placeholder 11">
            <a:extLst>
              <a:ext uri="{FF2B5EF4-FFF2-40B4-BE49-F238E27FC236}">
                <a16:creationId xmlns:a16="http://schemas.microsoft.com/office/drawing/2014/main" id="{43F6853B-E929-F241-91D8-856D67E458D0}"/>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2" name="Text Placeholder 11">
            <a:extLst>
              <a:ext uri="{FF2B5EF4-FFF2-40B4-BE49-F238E27FC236}">
                <a16:creationId xmlns:a16="http://schemas.microsoft.com/office/drawing/2014/main" id="{1E390F52-05CD-A068-38A6-49F5DCC4B278}"/>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3" name="Text Placeholder 11">
            <a:extLst>
              <a:ext uri="{FF2B5EF4-FFF2-40B4-BE49-F238E27FC236}">
                <a16:creationId xmlns:a16="http://schemas.microsoft.com/office/drawing/2014/main" id="{67792215-3EBF-8AFE-D64C-230EB77D342E}"/>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4032754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Title 2">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6096001" cy="5097770"/>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3" name="Picture 2">
            <a:extLst>
              <a:ext uri="{FF2B5EF4-FFF2-40B4-BE49-F238E27FC236}">
                <a16:creationId xmlns:a16="http://schemas.microsoft.com/office/drawing/2014/main" id="{044E638D-6AD4-9B4C-B7A9-1F0500BFE0F6}"/>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5998" y="5097770"/>
            <a:ext cx="4417181" cy="1760230"/>
          </a:xfrm>
          <a:prstGeom prst="rect">
            <a:avLst/>
          </a:prstGeom>
        </p:spPr>
      </p:pic>
      <p:sp>
        <p:nvSpPr>
          <p:cNvPr id="10" name="Text Placeholder 11">
            <a:extLst>
              <a:ext uri="{FF2B5EF4-FFF2-40B4-BE49-F238E27FC236}">
                <a16:creationId xmlns:a16="http://schemas.microsoft.com/office/drawing/2014/main" id="{258BB04F-25F0-024C-BD47-209C74A317C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7" name="Text Placeholder 11">
            <a:extLst>
              <a:ext uri="{FF2B5EF4-FFF2-40B4-BE49-F238E27FC236}">
                <a16:creationId xmlns:a16="http://schemas.microsoft.com/office/drawing/2014/main" id="{E36C6B16-6B0D-9EC9-CB32-E93F0F256054}"/>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5099C368-7E26-527C-B143-BDB1D5B48D60}"/>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18873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 Title 3">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6000" y="0"/>
            <a:ext cx="4380854" cy="6858000"/>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6" name="Picture 5">
            <a:extLst>
              <a:ext uri="{FF2B5EF4-FFF2-40B4-BE49-F238E27FC236}">
                <a16:creationId xmlns:a16="http://schemas.microsoft.com/office/drawing/2014/main" id="{19B06383-A6CB-5648-834D-B48F2370576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8761708" y="1715146"/>
            <a:ext cx="5145438" cy="1715146"/>
          </a:xfrm>
          <a:prstGeom prst="rect">
            <a:avLst/>
          </a:prstGeom>
        </p:spPr>
      </p:pic>
      <p:sp>
        <p:nvSpPr>
          <p:cNvPr id="10" name="Text Placeholder 11">
            <a:extLst>
              <a:ext uri="{FF2B5EF4-FFF2-40B4-BE49-F238E27FC236}">
                <a16:creationId xmlns:a16="http://schemas.microsoft.com/office/drawing/2014/main" id="{633B3489-D726-D446-9A29-05672FA50E51}"/>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7" name="Text Placeholder 11">
            <a:extLst>
              <a:ext uri="{FF2B5EF4-FFF2-40B4-BE49-F238E27FC236}">
                <a16:creationId xmlns:a16="http://schemas.microsoft.com/office/drawing/2014/main" id="{6A7E64E4-287C-1FCE-9776-59EE01B2045C}"/>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62966699-83CA-1202-E4B3-09DCD56EA786}"/>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14629539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3.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BB4780-4959-E441-87C3-B265F63A80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2B00EC-F294-CD4B-BCBA-AF4A8BC262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ED8D8-BEBD-1B42-B387-F27F84E37D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Poppins" panose="00000500000000000000" pitchFamily="2" charset="0"/>
              </a:defRPr>
            </a:lvl1pPr>
          </a:lstStyle>
          <a:p>
            <a:fld id="{0AAA8F9F-42A8-344E-BFDB-6B187AAC9728}" type="datetimeFigureOut">
              <a:rPr lang="en-US" smtClean="0"/>
              <a:pPr/>
              <a:t>7/13/2026</a:t>
            </a:fld>
            <a:endParaRPr lang="en-US"/>
          </a:p>
        </p:txBody>
      </p:sp>
      <p:sp>
        <p:nvSpPr>
          <p:cNvPr id="5" name="Footer Placeholder 4">
            <a:extLst>
              <a:ext uri="{FF2B5EF4-FFF2-40B4-BE49-F238E27FC236}">
                <a16:creationId xmlns:a16="http://schemas.microsoft.com/office/drawing/2014/main" id="{16D480C4-4982-D141-B7F4-847D6255AB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Poppins" panose="00000500000000000000" pitchFamily="2" charset="0"/>
              </a:defRPr>
            </a:lvl1pPr>
          </a:lstStyle>
          <a:p>
            <a:endParaRPr lang="en-US"/>
          </a:p>
        </p:txBody>
      </p:sp>
      <p:sp>
        <p:nvSpPr>
          <p:cNvPr id="6" name="Slide Number Placeholder 5">
            <a:extLst>
              <a:ext uri="{FF2B5EF4-FFF2-40B4-BE49-F238E27FC236}">
                <a16:creationId xmlns:a16="http://schemas.microsoft.com/office/drawing/2014/main" id="{4BA1986B-A33C-FB46-96C5-A7D0198BBA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Poppins" panose="00000500000000000000" pitchFamily="2" charset="0"/>
              </a:defRPr>
            </a:lvl1pPr>
          </a:lstStyle>
          <a:p>
            <a:fld id="{60BAE0D0-DB37-5740-9BD9-F5C7BF39F16E}" type="slidenum">
              <a:rPr lang="en-US" smtClean="0"/>
              <a:pPr/>
              <a:t>‹#›</a:t>
            </a:fld>
            <a:endParaRPr lang="en-US"/>
          </a:p>
        </p:txBody>
      </p:sp>
    </p:spTree>
    <p:extLst>
      <p:ext uri="{BB962C8B-B14F-4D97-AF65-F5344CB8AC3E}">
        <p14:creationId xmlns:p14="http://schemas.microsoft.com/office/powerpoint/2010/main" val="2172755302"/>
      </p:ext>
    </p:extLst>
  </p:cSld>
  <p:clrMap bg1="lt1" tx1="dk1" bg2="lt2" tx2="dk2" accent1="accent1" accent2="accent2" accent3="accent3" accent4="accent4" accent5="accent5" accent6="accent6" hlink="hlink" folHlink="folHlink"/>
  <p:sldLayoutIdLst>
    <p:sldLayoutId id="2147483726" r:id="rId1"/>
    <p:sldLayoutId id="2147483730" r:id="rId2"/>
    <p:sldLayoutId id="2147483917" r:id="rId3"/>
  </p:sldLayoutIdLst>
  <p:txStyles>
    <p:titleStyle>
      <a:lvl1pPr algn="l" defTabSz="914400" rtl="0" eaLnBrk="1" latinLnBrk="0" hangingPunct="1">
        <a:lnSpc>
          <a:spcPct val="90000"/>
        </a:lnSpc>
        <a:spcBef>
          <a:spcPct val="0"/>
        </a:spcBef>
        <a:buNone/>
        <a:defRPr sz="4400" kern="1200">
          <a:solidFill>
            <a:schemeClr val="tx1"/>
          </a:solidFill>
          <a:latin typeface="Poppins" panose="000005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3932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92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391125"/>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92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28211"/>
      </p:ext>
    </p:extLst>
  </p:cSld>
  <p:clrMap bg1="lt1" tx1="dk1" bg2="lt2" tx2="dk2" accent1="accent1" accent2="accent2" accent3="accent3" accent4="accent4" accent5="accent5" accent6="accent6" hlink="hlink" folHlink="folHlink"/>
  <p:sldLayoutIdLst>
    <p:sldLayoutId id="2147483827" r:id="rId1"/>
    <p:sldLayoutId id="2147483919" r:id="rId2"/>
    <p:sldLayoutId id="2147483828" r:id="rId3"/>
    <p:sldLayoutId id="2147483829" r:id="rId4"/>
    <p:sldLayoutId id="2147483830" r:id="rId5"/>
    <p:sldLayoutId id="2147483831" r:id="rId6"/>
    <p:sldLayoutId id="2147483835" r:id="rId7"/>
    <p:sldLayoutId id="2147483836" r:id="rId8"/>
    <p:sldLayoutId id="2147483839" r:id="rId9"/>
    <p:sldLayoutId id="2147483935" r:id="rId10"/>
    <p:sldLayoutId id="2147483842" r:id="rId11"/>
    <p:sldLayoutId id="2147483846" r:id="rId12"/>
    <p:sldLayoutId id="2147483847" r:id="rId13"/>
    <p:sldLayoutId id="2147483848" r:id="rId14"/>
    <p:sldLayoutId id="2147483849" r:id="rId15"/>
    <p:sldLayoutId id="2147483850" r:id="rId16"/>
    <p:sldLayoutId id="2147483851" r:id="rId17"/>
    <p:sldLayoutId id="2147483852" r:id="rId18"/>
    <p:sldLayoutId id="2147483853" r:id="rId19"/>
    <p:sldLayoutId id="2147483936" r:id="rId20"/>
    <p:sldLayoutId id="2147483937"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0140755"/>
      </p:ext>
    </p:extLst>
  </p:cSld>
  <p:clrMap bg1="lt1" tx1="dk1" bg2="lt2" tx2="dk2" accent1="accent1" accent2="accent2" accent3="accent3" accent4="accent4" accent5="accent5" accent6="accent6" hlink="hlink" folHlink="folHlink"/>
  <p:sldLayoutIdLst>
    <p:sldLayoutId id="2147483933" r:id="rId1"/>
    <p:sldLayoutId id="214748393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9.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9.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9.png"/><Relationship Id="rId4"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9.png"/><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9.png"/><Relationship Id="rId5" Type="http://schemas.openxmlformats.org/officeDocument/2006/relationships/image" Target="../media/image36.png"/><Relationship Id="rId4"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9.png"/><Relationship Id="rId5" Type="http://schemas.openxmlformats.org/officeDocument/2006/relationships/image" Target="../media/image37.png"/><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9.png"/><Relationship Id="rId5" Type="http://schemas.openxmlformats.org/officeDocument/2006/relationships/image" Target="../media/image38.png"/><Relationship Id="rId4"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29.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wels.open.ac.uk/research/research-degrees/professional-doctorate-programmes" TargetMode="External"/><Relationship Id="rId5" Type="http://schemas.openxmlformats.org/officeDocument/2006/relationships/image" Target="../media/image39.png"/><Relationship Id="rId4"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9.pn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9.png"/><Relationship Id="rId4" Type="http://schemas.openxmlformats.org/officeDocument/2006/relationships/image" Target="../media/image30.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9.pn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9.png"/><Relationship Id="rId5" Type="http://schemas.openxmlformats.org/officeDocument/2006/relationships/hyperlink" Target="https://www.open.ac.uk/postgraduate/research-degrees" TargetMode="External"/><Relationship Id="rId4" Type="http://schemas.openxmlformats.org/officeDocument/2006/relationships/hyperlink" Target="https://wels.open.ac.uk/research/research-degrees"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9.png"/><Relationship Id="rId5" Type="http://schemas.openxmlformats.org/officeDocument/2006/relationships/image" Target="../media/image42.png"/><Relationship Id="rId4" Type="http://schemas.openxmlformats.org/officeDocument/2006/relationships/hyperlink" Target="mailto:research-degrees-WELS@open.ac.uk"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9.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3.xml"/><Relationship Id="rId7" Type="http://schemas.openxmlformats.org/officeDocument/2006/relationships/image" Target="../media/image44.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hyperlink" Target="https://learn1.open.ac.uk/mod/oublog/viewpost.php?post=280330" TargetMode="External"/><Relationship Id="rId5" Type="http://schemas.openxmlformats.org/officeDocument/2006/relationships/hyperlink" Target="https://www.open.edu/openlearn/course/view.php?id=14517" TargetMode="External"/><Relationship Id="rId4" Type="http://schemas.openxmlformats.org/officeDocument/2006/relationships/hyperlink" Target="https://www.open.edu/openlearn/education-development/postgraduate-studies/writing-your-research-proposal" TargetMode="Externa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9.png"/><Relationship Id="rId4" Type="http://schemas.openxmlformats.org/officeDocument/2006/relationships/hyperlink" Target="mailto:research-degrees-WELS@open.ac.uk" TargetMode="Externa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9.png"/><Relationship Id="rId4" Type="http://schemas.openxmlformats.org/officeDocument/2006/relationships/notesSlide" Target="../notesSlides/notesSlide1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9.png"/><Relationship Id="rId5" Type="http://schemas.openxmlformats.org/officeDocument/2006/relationships/image" Target="../media/image31.png"/><Relationship Id="rId4" Type="http://schemas.openxmlformats.org/officeDocument/2006/relationships/hyperlink" Target="http://wels.open.ac.uk/research"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9.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9.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9.png"/><Relationship Id="rId5" Type="http://schemas.openxmlformats.org/officeDocument/2006/relationships/image" Target="../media/image32.png"/><Relationship Id="rId4" Type="http://schemas.openxmlformats.org/officeDocument/2006/relationships/hyperlink" Target="https://wels.open.ac.uk/research/research-degrees/phd-programme"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9.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BCD67DD9-3DAA-313B-8305-6C266ED950EB}"/>
              </a:ext>
            </a:extLst>
          </p:cNvPr>
          <p:cNvSpPr>
            <a:spLocks noGrp="1"/>
          </p:cNvSpPr>
          <p:nvPr>
            <p:ph type="body" sz="quarter" idx="11"/>
          </p:nvPr>
        </p:nvSpPr>
        <p:spPr>
          <a:xfrm>
            <a:off x="408207" y="559120"/>
            <a:ext cx="5557585" cy="2234413"/>
          </a:xfrm>
        </p:spPr>
        <p:txBody>
          <a:bodyPr/>
          <a:lstStyle/>
          <a:p>
            <a:r>
              <a:rPr lang="en-GB" sz="4800" dirty="0"/>
              <a:t>Postgraduate Research Studies</a:t>
            </a:r>
          </a:p>
        </p:txBody>
      </p:sp>
      <p:sp>
        <p:nvSpPr>
          <p:cNvPr id="15" name="Text Placeholder 14">
            <a:extLst>
              <a:ext uri="{FF2B5EF4-FFF2-40B4-BE49-F238E27FC236}">
                <a16:creationId xmlns:a16="http://schemas.microsoft.com/office/drawing/2014/main" id="{E81A18EA-A9B5-381F-97C4-750E9537808C}"/>
              </a:ext>
            </a:extLst>
          </p:cNvPr>
          <p:cNvSpPr>
            <a:spLocks noGrp="1"/>
          </p:cNvSpPr>
          <p:nvPr>
            <p:ph type="body" sz="quarter" idx="12"/>
          </p:nvPr>
        </p:nvSpPr>
        <p:spPr>
          <a:xfrm>
            <a:off x="408207" y="2972661"/>
            <a:ext cx="5557584" cy="1540615"/>
          </a:xfrm>
        </p:spPr>
        <p:txBody>
          <a:bodyPr/>
          <a:lstStyle/>
          <a:p>
            <a:r>
              <a:rPr lang="en-GB" sz="2800" dirty="0"/>
              <a:t>Faculty of Wellbeing, Education and Language Studies</a:t>
            </a:r>
          </a:p>
        </p:txBody>
      </p:sp>
      <p:pic>
        <p:nvPicPr>
          <p:cNvPr id="8" name="Picture Placeholder 7" descr="A person typing on a computer&#10;&#10;Description automatically generated">
            <a:extLst>
              <a:ext uri="{FF2B5EF4-FFF2-40B4-BE49-F238E27FC236}">
                <a16:creationId xmlns:a16="http://schemas.microsoft.com/office/drawing/2014/main" id="{C04E4F07-44B8-1D64-36A4-D46697E8B344}"/>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t="28739" b="28739"/>
          <a:stretch>
            <a:fillRect/>
          </a:stretch>
        </p:blipFill>
        <p:spPr/>
      </p:pic>
      <p:pic>
        <p:nvPicPr>
          <p:cNvPr id="6" name="slide 1">
            <a:hlinkClick r:id="" action="ppaction://media"/>
            <a:extLst>
              <a:ext uri="{FF2B5EF4-FFF2-40B4-BE49-F238E27FC236}">
                <a16:creationId xmlns:a16="http://schemas.microsoft.com/office/drawing/2014/main" id="{58930B9D-5B21-DAAD-2C97-E36F453A62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56778" y="6043141"/>
            <a:ext cx="406400" cy="406400"/>
          </a:xfrm>
          <a:prstGeom prst="rect">
            <a:avLst/>
          </a:prstGeom>
        </p:spPr>
      </p:pic>
    </p:spTree>
    <p:extLst>
      <p:ext uri="{BB962C8B-B14F-4D97-AF65-F5344CB8AC3E}">
        <p14:creationId xmlns:p14="http://schemas.microsoft.com/office/powerpoint/2010/main" val="3771289561"/>
      </p:ext>
    </p:extLst>
  </p:cSld>
  <p:clrMapOvr>
    <a:masterClrMapping/>
  </p:clrMapOvr>
  <mc:AlternateContent xmlns:mc="http://schemas.openxmlformats.org/markup-compatibility/2006" xmlns:p14="http://schemas.microsoft.com/office/powerpoint/2010/main">
    <mc:Choice Requires="p14">
      <p:transition spd="slow" p14:dur="2000" advTm="9399"/>
    </mc:Choice>
    <mc:Fallback xmlns="">
      <p:transition spd="slow" advTm="9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5DA334-388B-65CD-CC06-04C534D169C7}"/>
              </a:ext>
            </a:extLst>
          </p:cNvPr>
          <p:cNvSpPr>
            <a:spLocks noGrp="1"/>
          </p:cNvSpPr>
          <p:nvPr>
            <p:ph type="body" sz="quarter" idx="21"/>
          </p:nvPr>
        </p:nvSpPr>
        <p:spPr/>
        <p:txBody>
          <a:bodyPr/>
          <a:lstStyle/>
          <a:p>
            <a:r>
              <a:rPr lang="en-GB" dirty="0"/>
              <a:t>PhDs: study journey (full-time)</a:t>
            </a:r>
          </a:p>
        </p:txBody>
      </p:sp>
      <p:graphicFrame>
        <p:nvGraphicFramePr>
          <p:cNvPr id="6" name="Table 5">
            <a:extLst>
              <a:ext uri="{FF2B5EF4-FFF2-40B4-BE49-F238E27FC236}">
                <a16:creationId xmlns:a16="http://schemas.microsoft.com/office/drawing/2014/main" id="{7F7F7D43-C63B-1CA5-AAE9-BD550D284147}"/>
              </a:ext>
            </a:extLst>
          </p:cNvPr>
          <p:cNvGraphicFramePr>
            <a:graphicFrameLocks noGrp="1"/>
          </p:cNvGraphicFramePr>
          <p:nvPr>
            <p:extLst>
              <p:ext uri="{D42A27DB-BD31-4B8C-83A1-F6EECF244321}">
                <p14:modId xmlns:p14="http://schemas.microsoft.com/office/powerpoint/2010/main" val="3755209314"/>
              </p:ext>
            </p:extLst>
          </p:nvPr>
        </p:nvGraphicFramePr>
        <p:xfrm>
          <a:off x="1883451" y="936265"/>
          <a:ext cx="7730332" cy="5757716"/>
        </p:xfrm>
        <a:graphic>
          <a:graphicData uri="http://schemas.openxmlformats.org/drawingml/2006/table">
            <a:tbl>
              <a:tblPr/>
              <a:tblGrid>
                <a:gridCol w="2090534">
                  <a:extLst>
                    <a:ext uri="{9D8B030D-6E8A-4147-A177-3AD203B41FA5}">
                      <a16:colId xmlns:a16="http://schemas.microsoft.com/office/drawing/2014/main" val="2896410780"/>
                    </a:ext>
                  </a:extLst>
                </a:gridCol>
                <a:gridCol w="1934717">
                  <a:extLst>
                    <a:ext uri="{9D8B030D-6E8A-4147-A177-3AD203B41FA5}">
                      <a16:colId xmlns:a16="http://schemas.microsoft.com/office/drawing/2014/main" val="1469120007"/>
                    </a:ext>
                  </a:extLst>
                </a:gridCol>
                <a:gridCol w="2025609">
                  <a:extLst>
                    <a:ext uri="{9D8B030D-6E8A-4147-A177-3AD203B41FA5}">
                      <a16:colId xmlns:a16="http://schemas.microsoft.com/office/drawing/2014/main" val="1979464867"/>
                    </a:ext>
                  </a:extLst>
                </a:gridCol>
                <a:gridCol w="1679472">
                  <a:extLst>
                    <a:ext uri="{9D8B030D-6E8A-4147-A177-3AD203B41FA5}">
                      <a16:colId xmlns:a16="http://schemas.microsoft.com/office/drawing/2014/main" val="3000466698"/>
                    </a:ext>
                  </a:extLst>
                </a:gridCol>
              </a:tblGrid>
              <a:tr h="578116">
                <a:tc>
                  <a:txBody>
                    <a:bodyPr/>
                    <a:lstStyle>
                      <a:lvl1pPr marL="0" algn="l" defTabSz="914400" rtl="0" eaLnBrk="0" latinLnBrk="0" hangingPunct="0">
                        <a:spcBef>
                          <a:spcPct val="20000"/>
                        </a:spcBef>
                        <a:buFont typeface="Arial" charset="0"/>
                        <a:defRPr sz="2400" kern="1200">
                          <a:solidFill>
                            <a:schemeClr val="tx1"/>
                          </a:solidFill>
                          <a:latin typeface="Arial" charset="0"/>
                          <a:cs typeface="Arial" charset="0"/>
                        </a:defRPr>
                      </a:lvl1pPr>
                      <a:lvl2pPr marL="742950" indent="-285750" algn="l" defTabSz="914400" rtl="0" eaLnBrk="0" latinLnBrk="0" hangingPunct="0">
                        <a:spcBef>
                          <a:spcPct val="20000"/>
                        </a:spcBef>
                        <a:buFont typeface="Arial" charset="0"/>
                        <a:defRPr sz="2400" kern="1200">
                          <a:solidFill>
                            <a:schemeClr val="tx1"/>
                          </a:solidFill>
                          <a:latin typeface="Arial" charset="0"/>
                          <a:cs typeface="Arial" charset="0"/>
                        </a:defRPr>
                      </a:lvl2pPr>
                      <a:lvl3pPr marL="1143000" indent="-228600" algn="l" defTabSz="914400" rtl="0" eaLnBrk="0" latinLnBrk="0" hangingPunct="0">
                        <a:spcBef>
                          <a:spcPct val="20000"/>
                        </a:spcBef>
                        <a:buFont typeface="Arial" charset="0"/>
                        <a:defRPr sz="2400" kern="1200">
                          <a:solidFill>
                            <a:schemeClr val="tx1"/>
                          </a:solidFill>
                          <a:latin typeface="Arial" charset="0"/>
                          <a:cs typeface="Arial" charset="0"/>
                        </a:defRPr>
                      </a:lvl3pPr>
                      <a:lvl4pPr marL="1600200" indent="-228600" algn="l" defTabSz="914400" rtl="0" eaLnBrk="0" latinLnBrk="0" hangingPunct="0">
                        <a:spcBef>
                          <a:spcPct val="20000"/>
                        </a:spcBef>
                        <a:buFont typeface="Arial" charset="0"/>
                        <a:defRPr sz="2400" kern="1200">
                          <a:solidFill>
                            <a:schemeClr val="tx1"/>
                          </a:solidFill>
                          <a:latin typeface="Arial" charset="0"/>
                          <a:cs typeface="Arial" charset="0"/>
                        </a:defRPr>
                      </a:lvl4pPr>
                      <a:lvl5pPr marL="2057400" indent="-228600" algn="l" defTabSz="914400" rtl="0" eaLnBrk="0" latinLnBrk="0" hangingPunct="0">
                        <a:spcBef>
                          <a:spcPct val="20000"/>
                        </a:spcBef>
                        <a:buFont typeface="Arial" charset="0"/>
                        <a:defRPr sz="2400" kern="1200">
                          <a:solidFill>
                            <a:schemeClr val="tx1"/>
                          </a:solidFill>
                          <a:latin typeface="Arial" charset="0"/>
                          <a:cs typeface="Arial" charset="0"/>
                        </a:defRPr>
                      </a:lvl5pPr>
                      <a:lvl6pPr marL="25146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6pPr>
                      <a:lvl7pPr marL="29718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7pPr>
                      <a:lvl8pPr marL="34290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8pPr>
                      <a:lvl9pPr marL="38862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000" b="1" u="none" strike="noStrike" cap="none" normalizeH="0" baseline="0" dirty="0">
                          <a:ln>
                            <a:noFill/>
                          </a:ln>
                          <a:solidFill>
                            <a:schemeClr val="bg1"/>
                          </a:solidFill>
                          <a:effectLst/>
                          <a:latin typeface="+mn-lt"/>
                        </a:rPr>
                        <a:t>Year 1</a:t>
                      </a:r>
                      <a:endParaRPr kumimoji="0" lang="en-GB" altLang="en-US" sz="2000" b="1" i="0" u="none" strike="noStrike" cap="none" normalizeH="0" baseline="0" dirty="0">
                        <a:ln>
                          <a:noFill/>
                        </a:ln>
                        <a:solidFill>
                          <a:schemeClr val="bg1"/>
                        </a:solidFill>
                        <a:effectLst/>
                        <a:latin typeface="+mn-lt"/>
                      </a:endParaRPr>
                    </a:p>
                  </a:txBody>
                  <a:tcPr marT="45721" marB="45721" horzOverflow="overflow">
                    <a:lnL w="12700" cmpd="sng">
                      <a:solidFill>
                        <a:srgbClr val="00B7B2"/>
                      </a:solidFill>
                    </a:lnL>
                    <a:lnR w="12700" cmpd="sng">
                      <a:solidFill>
                        <a:srgbClr val="00B7B2"/>
                      </a:solidFill>
                    </a:lnR>
                    <a:lnT w="12700" cmpd="sng">
                      <a:solidFill>
                        <a:srgbClr val="00B7B2"/>
                      </a:solidFill>
                    </a:lnT>
                    <a:lnB w="12700" cmpd="sng">
                      <a:solidFill>
                        <a:srgbClr val="00B7B2"/>
                      </a:solidFill>
                    </a:lnB>
                    <a:lnTlToBr w="12700" cmpd="sng">
                      <a:noFill/>
                      <a:prstDash val="solid"/>
                    </a:lnTlToBr>
                    <a:lnBlToTr w="12700" cmpd="sng">
                      <a:noFill/>
                      <a:prstDash val="solid"/>
                    </a:lnBlToTr>
                    <a:solidFill>
                      <a:srgbClr val="00B7B2"/>
                    </a:solidFill>
                  </a:tcPr>
                </a:tc>
                <a:tc>
                  <a:txBody>
                    <a:bodyPr/>
                    <a:lstStyle>
                      <a:lvl1pPr marL="0" algn="l" defTabSz="914400" rtl="0" eaLnBrk="0" latinLnBrk="0" hangingPunct="0">
                        <a:spcBef>
                          <a:spcPct val="20000"/>
                        </a:spcBef>
                        <a:buFont typeface="Arial" charset="0"/>
                        <a:defRPr sz="2400" kern="1200">
                          <a:solidFill>
                            <a:schemeClr val="tx1"/>
                          </a:solidFill>
                          <a:latin typeface="Arial" charset="0"/>
                          <a:cs typeface="Arial" charset="0"/>
                        </a:defRPr>
                      </a:lvl1pPr>
                      <a:lvl2pPr marL="742950" indent="-285750" algn="l" defTabSz="914400" rtl="0" eaLnBrk="0" latinLnBrk="0" hangingPunct="0">
                        <a:spcBef>
                          <a:spcPct val="20000"/>
                        </a:spcBef>
                        <a:buFont typeface="Arial" charset="0"/>
                        <a:defRPr sz="2400" kern="1200">
                          <a:solidFill>
                            <a:schemeClr val="tx1"/>
                          </a:solidFill>
                          <a:latin typeface="Arial" charset="0"/>
                          <a:cs typeface="Arial" charset="0"/>
                        </a:defRPr>
                      </a:lvl2pPr>
                      <a:lvl3pPr marL="1143000" indent="-228600" algn="l" defTabSz="914400" rtl="0" eaLnBrk="0" latinLnBrk="0" hangingPunct="0">
                        <a:spcBef>
                          <a:spcPct val="20000"/>
                        </a:spcBef>
                        <a:buFont typeface="Arial" charset="0"/>
                        <a:defRPr sz="2400" kern="1200">
                          <a:solidFill>
                            <a:schemeClr val="tx1"/>
                          </a:solidFill>
                          <a:latin typeface="Arial" charset="0"/>
                          <a:cs typeface="Arial" charset="0"/>
                        </a:defRPr>
                      </a:lvl3pPr>
                      <a:lvl4pPr marL="1600200" indent="-228600" algn="l" defTabSz="914400" rtl="0" eaLnBrk="0" latinLnBrk="0" hangingPunct="0">
                        <a:spcBef>
                          <a:spcPct val="20000"/>
                        </a:spcBef>
                        <a:buFont typeface="Arial" charset="0"/>
                        <a:defRPr sz="2400" kern="1200">
                          <a:solidFill>
                            <a:schemeClr val="tx1"/>
                          </a:solidFill>
                          <a:latin typeface="Arial" charset="0"/>
                          <a:cs typeface="Arial" charset="0"/>
                        </a:defRPr>
                      </a:lvl4pPr>
                      <a:lvl5pPr marL="2057400" indent="-228600" algn="l" defTabSz="914400" rtl="0" eaLnBrk="0" latinLnBrk="0" hangingPunct="0">
                        <a:spcBef>
                          <a:spcPct val="20000"/>
                        </a:spcBef>
                        <a:buFont typeface="Arial" charset="0"/>
                        <a:defRPr sz="2400" kern="1200">
                          <a:solidFill>
                            <a:schemeClr val="tx1"/>
                          </a:solidFill>
                          <a:latin typeface="Arial" charset="0"/>
                          <a:cs typeface="Arial" charset="0"/>
                        </a:defRPr>
                      </a:lvl5pPr>
                      <a:lvl6pPr marL="25146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6pPr>
                      <a:lvl7pPr marL="29718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7pPr>
                      <a:lvl8pPr marL="34290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8pPr>
                      <a:lvl9pPr marL="38862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000" b="1" u="none" strike="noStrike" cap="none" normalizeH="0" baseline="0" dirty="0">
                          <a:ln>
                            <a:noFill/>
                          </a:ln>
                          <a:solidFill>
                            <a:schemeClr val="bg1"/>
                          </a:solidFill>
                          <a:effectLst/>
                          <a:latin typeface="+mn-lt"/>
                        </a:rPr>
                        <a:t>Year 2</a:t>
                      </a:r>
                      <a:endParaRPr kumimoji="0" lang="en-GB" altLang="en-US" sz="2000" b="1" i="0" u="none" strike="noStrike" cap="none" normalizeH="0" baseline="0" dirty="0">
                        <a:ln>
                          <a:noFill/>
                        </a:ln>
                        <a:solidFill>
                          <a:schemeClr val="bg1"/>
                        </a:solidFill>
                        <a:effectLst/>
                        <a:latin typeface="+mn-lt"/>
                      </a:endParaRPr>
                    </a:p>
                  </a:txBody>
                  <a:tcPr marT="45721" marB="45721" horzOverflow="overflow">
                    <a:lnL w="12700" cmpd="sng">
                      <a:solidFill>
                        <a:srgbClr val="00B7B2"/>
                      </a:solidFill>
                    </a:lnL>
                    <a:lnR w="12700" cmpd="sng">
                      <a:solidFill>
                        <a:srgbClr val="00B7B2"/>
                      </a:solidFill>
                    </a:lnR>
                    <a:lnT w="12700" cmpd="sng">
                      <a:solidFill>
                        <a:srgbClr val="00B7B2"/>
                      </a:solidFill>
                    </a:lnT>
                    <a:lnB w="12700" cmpd="sng">
                      <a:solidFill>
                        <a:srgbClr val="00B7B2"/>
                      </a:solidFill>
                    </a:lnB>
                    <a:lnTlToBr w="12700" cmpd="sng">
                      <a:noFill/>
                      <a:prstDash val="solid"/>
                    </a:lnTlToBr>
                    <a:lnBlToTr w="12700" cmpd="sng">
                      <a:noFill/>
                      <a:prstDash val="solid"/>
                    </a:lnBlToTr>
                    <a:solidFill>
                      <a:srgbClr val="00B7B2"/>
                    </a:solidFill>
                  </a:tcPr>
                </a:tc>
                <a:tc>
                  <a:txBody>
                    <a:bodyPr/>
                    <a:lstStyle>
                      <a:lvl1pPr marL="0" algn="l" defTabSz="914400" rtl="0" eaLnBrk="0" latinLnBrk="0" hangingPunct="0">
                        <a:spcBef>
                          <a:spcPct val="20000"/>
                        </a:spcBef>
                        <a:buFont typeface="Arial" charset="0"/>
                        <a:defRPr sz="2400" kern="1200">
                          <a:solidFill>
                            <a:schemeClr val="tx1"/>
                          </a:solidFill>
                          <a:latin typeface="Arial" charset="0"/>
                          <a:cs typeface="Arial" charset="0"/>
                        </a:defRPr>
                      </a:lvl1pPr>
                      <a:lvl2pPr marL="742950" indent="-285750" algn="l" defTabSz="914400" rtl="0" eaLnBrk="0" latinLnBrk="0" hangingPunct="0">
                        <a:spcBef>
                          <a:spcPct val="20000"/>
                        </a:spcBef>
                        <a:buFont typeface="Arial" charset="0"/>
                        <a:defRPr sz="2400" kern="1200">
                          <a:solidFill>
                            <a:schemeClr val="tx1"/>
                          </a:solidFill>
                          <a:latin typeface="Arial" charset="0"/>
                          <a:cs typeface="Arial" charset="0"/>
                        </a:defRPr>
                      </a:lvl2pPr>
                      <a:lvl3pPr marL="1143000" indent="-228600" algn="l" defTabSz="914400" rtl="0" eaLnBrk="0" latinLnBrk="0" hangingPunct="0">
                        <a:spcBef>
                          <a:spcPct val="20000"/>
                        </a:spcBef>
                        <a:buFont typeface="Arial" charset="0"/>
                        <a:defRPr sz="2400" kern="1200">
                          <a:solidFill>
                            <a:schemeClr val="tx1"/>
                          </a:solidFill>
                          <a:latin typeface="Arial" charset="0"/>
                          <a:cs typeface="Arial" charset="0"/>
                        </a:defRPr>
                      </a:lvl3pPr>
                      <a:lvl4pPr marL="1600200" indent="-228600" algn="l" defTabSz="914400" rtl="0" eaLnBrk="0" latinLnBrk="0" hangingPunct="0">
                        <a:spcBef>
                          <a:spcPct val="20000"/>
                        </a:spcBef>
                        <a:buFont typeface="Arial" charset="0"/>
                        <a:defRPr sz="2400" kern="1200">
                          <a:solidFill>
                            <a:schemeClr val="tx1"/>
                          </a:solidFill>
                          <a:latin typeface="Arial" charset="0"/>
                          <a:cs typeface="Arial" charset="0"/>
                        </a:defRPr>
                      </a:lvl4pPr>
                      <a:lvl5pPr marL="2057400" indent="-228600" algn="l" defTabSz="914400" rtl="0" eaLnBrk="0" latinLnBrk="0" hangingPunct="0">
                        <a:spcBef>
                          <a:spcPct val="20000"/>
                        </a:spcBef>
                        <a:buFont typeface="Arial" charset="0"/>
                        <a:defRPr sz="2400" kern="1200">
                          <a:solidFill>
                            <a:schemeClr val="tx1"/>
                          </a:solidFill>
                          <a:latin typeface="Arial" charset="0"/>
                          <a:cs typeface="Arial" charset="0"/>
                        </a:defRPr>
                      </a:lvl5pPr>
                      <a:lvl6pPr marL="25146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6pPr>
                      <a:lvl7pPr marL="29718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7pPr>
                      <a:lvl8pPr marL="34290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8pPr>
                      <a:lvl9pPr marL="38862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000" b="1" u="none" strike="noStrike" cap="none" normalizeH="0" baseline="0" dirty="0">
                          <a:ln>
                            <a:noFill/>
                          </a:ln>
                          <a:solidFill>
                            <a:schemeClr val="bg1"/>
                          </a:solidFill>
                          <a:effectLst/>
                          <a:latin typeface="+mn-lt"/>
                        </a:rPr>
                        <a:t>Year 3</a:t>
                      </a:r>
                      <a:endParaRPr kumimoji="0" lang="en-GB" altLang="en-US" sz="2000" b="1" i="0" u="none" strike="noStrike" cap="none" normalizeH="0" baseline="0" dirty="0">
                        <a:ln>
                          <a:noFill/>
                        </a:ln>
                        <a:solidFill>
                          <a:schemeClr val="bg1"/>
                        </a:solidFill>
                        <a:effectLst/>
                        <a:latin typeface="+mn-lt"/>
                      </a:endParaRPr>
                    </a:p>
                  </a:txBody>
                  <a:tcPr marT="45721" marB="45721" horzOverflow="overflow">
                    <a:lnL w="12700" cmpd="sng">
                      <a:solidFill>
                        <a:srgbClr val="00B7B2"/>
                      </a:solidFill>
                    </a:lnL>
                    <a:lnR w="12700" cmpd="sng">
                      <a:solidFill>
                        <a:srgbClr val="00B7B2"/>
                      </a:solidFill>
                    </a:lnR>
                    <a:lnT w="12700" cmpd="sng">
                      <a:solidFill>
                        <a:srgbClr val="00B7B2"/>
                      </a:solidFill>
                    </a:lnT>
                    <a:lnB w="12700" cmpd="sng">
                      <a:solidFill>
                        <a:srgbClr val="00B7B2"/>
                      </a:solidFill>
                    </a:lnB>
                    <a:lnTlToBr w="12700" cmpd="sng">
                      <a:noFill/>
                      <a:prstDash val="solid"/>
                    </a:lnTlToBr>
                    <a:lnBlToTr w="12700" cmpd="sng">
                      <a:noFill/>
                      <a:prstDash val="solid"/>
                    </a:lnBlToTr>
                    <a:solidFill>
                      <a:srgbClr val="00B7B2"/>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dirty="0">
                          <a:ln>
                            <a:noFill/>
                          </a:ln>
                          <a:solidFill>
                            <a:schemeClr val="bg1"/>
                          </a:solidFill>
                          <a:effectLst/>
                          <a:latin typeface="+mn-lt"/>
                        </a:rPr>
                        <a:t>Year 4</a:t>
                      </a:r>
                    </a:p>
                  </a:txBody>
                  <a:tcPr marT="45721" marB="45721" horzOverflow="overflow">
                    <a:lnL w="12700" cmpd="sng">
                      <a:solidFill>
                        <a:srgbClr val="00B7B2"/>
                      </a:solidFill>
                    </a:lnL>
                    <a:lnR w="12700" cmpd="sng">
                      <a:solidFill>
                        <a:srgbClr val="00B7B2"/>
                      </a:solidFill>
                    </a:lnR>
                    <a:lnT w="12700" cmpd="sng">
                      <a:solidFill>
                        <a:srgbClr val="00B7B2"/>
                      </a:solidFill>
                    </a:lnT>
                    <a:lnB w="12700" cmpd="sng">
                      <a:solidFill>
                        <a:srgbClr val="00B7B2"/>
                      </a:solidFill>
                    </a:lnB>
                    <a:lnTlToBr w="12700" cmpd="sng">
                      <a:noFill/>
                      <a:prstDash val="solid"/>
                    </a:lnTlToBr>
                    <a:lnBlToTr w="12700" cmpd="sng">
                      <a:noFill/>
                      <a:prstDash val="solid"/>
                    </a:lnBlToTr>
                    <a:solidFill>
                      <a:srgbClr val="00B7B2"/>
                    </a:solidFill>
                  </a:tcPr>
                </a:tc>
                <a:extLst>
                  <a:ext uri="{0D108BD9-81ED-4DB2-BD59-A6C34878D82A}">
                    <a16:rowId xmlns:a16="http://schemas.microsoft.com/office/drawing/2014/main" val="2404147374"/>
                  </a:ext>
                </a:extLst>
              </a:tr>
              <a:tr h="1147148">
                <a:tc>
                  <a:txBody>
                    <a:bodyPr/>
                    <a:lstStyle>
                      <a:lvl1pPr marL="0" algn="l" defTabSz="914400" rtl="0" eaLnBrk="0" latinLnBrk="0" hangingPunct="0">
                        <a:spcBef>
                          <a:spcPct val="20000"/>
                        </a:spcBef>
                        <a:buFont typeface="Arial" charset="0"/>
                        <a:defRPr sz="2400" kern="1200">
                          <a:solidFill>
                            <a:schemeClr val="tx1"/>
                          </a:solidFill>
                          <a:latin typeface="Arial" charset="0"/>
                          <a:cs typeface="Arial" charset="0"/>
                        </a:defRPr>
                      </a:lvl1pPr>
                      <a:lvl2pPr marL="742950" indent="-285750" algn="l" defTabSz="914400" rtl="0" eaLnBrk="0" latinLnBrk="0" hangingPunct="0">
                        <a:spcBef>
                          <a:spcPct val="20000"/>
                        </a:spcBef>
                        <a:buFont typeface="Arial" charset="0"/>
                        <a:defRPr sz="2400" kern="1200">
                          <a:solidFill>
                            <a:schemeClr val="tx1"/>
                          </a:solidFill>
                          <a:latin typeface="Arial" charset="0"/>
                          <a:cs typeface="Arial" charset="0"/>
                        </a:defRPr>
                      </a:lvl2pPr>
                      <a:lvl3pPr marL="1143000" indent="-228600" algn="l" defTabSz="914400" rtl="0" eaLnBrk="0" latinLnBrk="0" hangingPunct="0">
                        <a:spcBef>
                          <a:spcPct val="20000"/>
                        </a:spcBef>
                        <a:buFont typeface="Arial" charset="0"/>
                        <a:defRPr sz="2400" kern="1200">
                          <a:solidFill>
                            <a:schemeClr val="tx1"/>
                          </a:solidFill>
                          <a:latin typeface="Arial" charset="0"/>
                          <a:cs typeface="Arial" charset="0"/>
                        </a:defRPr>
                      </a:lvl3pPr>
                      <a:lvl4pPr marL="1600200" indent="-228600" algn="l" defTabSz="914400" rtl="0" eaLnBrk="0" latinLnBrk="0" hangingPunct="0">
                        <a:spcBef>
                          <a:spcPct val="20000"/>
                        </a:spcBef>
                        <a:buFont typeface="Arial" charset="0"/>
                        <a:defRPr sz="2400" kern="1200">
                          <a:solidFill>
                            <a:schemeClr val="tx1"/>
                          </a:solidFill>
                          <a:latin typeface="Arial" charset="0"/>
                          <a:cs typeface="Arial" charset="0"/>
                        </a:defRPr>
                      </a:lvl4pPr>
                      <a:lvl5pPr marL="2057400" indent="-228600" algn="l" defTabSz="914400" rtl="0" eaLnBrk="0" latinLnBrk="0" hangingPunct="0">
                        <a:spcBef>
                          <a:spcPct val="20000"/>
                        </a:spcBef>
                        <a:buFont typeface="Arial" charset="0"/>
                        <a:defRPr sz="2400" kern="1200">
                          <a:solidFill>
                            <a:schemeClr val="tx1"/>
                          </a:solidFill>
                          <a:latin typeface="Arial" charset="0"/>
                          <a:cs typeface="Arial" charset="0"/>
                        </a:defRPr>
                      </a:lvl5pPr>
                      <a:lvl6pPr marL="25146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6pPr>
                      <a:lvl7pPr marL="29718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7pPr>
                      <a:lvl8pPr marL="34290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8pPr>
                      <a:lvl9pPr marL="38862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600" u="none" strike="noStrike" cap="none" normalizeH="0" baseline="0" dirty="0">
                          <a:ln>
                            <a:noFill/>
                          </a:ln>
                          <a:effectLst/>
                          <a:latin typeface="+mn-lt"/>
                        </a:rPr>
                        <a:t>Reviewing the literature &amp; developing research questions </a:t>
                      </a:r>
                      <a:endParaRPr kumimoji="0" lang="en-GB" altLang="en-US" sz="1600" b="0" i="0" u="none" strike="noStrike" cap="none" normalizeH="0" baseline="0" dirty="0">
                        <a:ln>
                          <a:noFill/>
                        </a:ln>
                        <a:solidFill>
                          <a:schemeClr val="tx1"/>
                        </a:solidFill>
                        <a:effectLst/>
                        <a:latin typeface="+mn-lt"/>
                      </a:endParaRPr>
                    </a:p>
                  </a:txBody>
                  <a:tcPr marT="45721" marB="45721" horzOverflow="overflow">
                    <a:lnL w="12700" cmpd="sng">
                      <a:solidFill>
                        <a:srgbClr val="00B7B2"/>
                      </a:solidFill>
                    </a:lnL>
                    <a:lnR w="12700" cmpd="sng">
                      <a:solidFill>
                        <a:srgbClr val="00B7B2"/>
                      </a:solidFill>
                    </a:lnR>
                    <a:lnT w="12700" cmpd="sng">
                      <a:solidFill>
                        <a:srgbClr val="00B7B2"/>
                      </a:solidFill>
                    </a:lnT>
                    <a:lnB w="12700" cmpd="sng">
                      <a:solidFill>
                        <a:srgbClr val="00B7B2"/>
                      </a:solidFill>
                    </a:lnB>
                    <a:lnTlToBr w="12700" cmpd="sng">
                      <a:noFill/>
                      <a:prstDash val="solid"/>
                    </a:lnTlToBr>
                    <a:lnBlToTr w="12700" cmpd="sng">
                      <a:noFill/>
                      <a:prstDash val="solid"/>
                    </a:lnBlToTr>
                    <a:solidFill>
                      <a:srgbClr val="00B7B2">
                        <a:tint val="20000"/>
                      </a:srgbClr>
                    </a:solidFill>
                  </a:tcPr>
                </a:tc>
                <a:tc>
                  <a:txBody>
                    <a:bodyPr/>
                    <a:lstStyle>
                      <a:lvl1pPr marL="0" algn="l" defTabSz="914400" rtl="0" eaLnBrk="0" latinLnBrk="0" hangingPunct="0">
                        <a:spcBef>
                          <a:spcPct val="20000"/>
                        </a:spcBef>
                        <a:buFont typeface="Arial" charset="0"/>
                        <a:defRPr sz="2400" kern="1200">
                          <a:solidFill>
                            <a:schemeClr val="tx1"/>
                          </a:solidFill>
                          <a:latin typeface="Arial" charset="0"/>
                          <a:cs typeface="Arial" charset="0"/>
                        </a:defRPr>
                      </a:lvl1pPr>
                      <a:lvl2pPr marL="742950" indent="-285750" algn="l" defTabSz="914400" rtl="0" eaLnBrk="0" latinLnBrk="0" hangingPunct="0">
                        <a:spcBef>
                          <a:spcPct val="20000"/>
                        </a:spcBef>
                        <a:buFont typeface="Arial" charset="0"/>
                        <a:defRPr sz="2400" kern="1200">
                          <a:solidFill>
                            <a:schemeClr val="tx1"/>
                          </a:solidFill>
                          <a:latin typeface="Arial" charset="0"/>
                          <a:cs typeface="Arial" charset="0"/>
                        </a:defRPr>
                      </a:lvl2pPr>
                      <a:lvl3pPr marL="1143000" indent="-228600" algn="l" defTabSz="914400" rtl="0" eaLnBrk="0" latinLnBrk="0" hangingPunct="0">
                        <a:spcBef>
                          <a:spcPct val="20000"/>
                        </a:spcBef>
                        <a:buFont typeface="Arial" charset="0"/>
                        <a:defRPr sz="2400" kern="1200">
                          <a:solidFill>
                            <a:schemeClr val="tx1"/>
                          </a:solidFill>
                          <a:latin typeface="Arial" charset="0"/>
                          <a:cs typeface="Arial" charset="0"/>
                        </a:defRPr>
                      </a:lvl3pPr>
                      <a:lvl4pPr marL="1600200" indent="-228600" algn="l" defTabSz="914400" rtl="0" eaLnBrk="0" latinLnBrk="0" hangingPunct="0">
                        <a:spcBef>
                          <a:spcPct val="20000"/>
                        </a:spcBef>
                        <a:buFont typeface="Arial" charset="0"/>
                        <a:defRPr sz="2400" kern="1200">
                          <a:solidFill>
                            <a:schemeClr val="tx1"/>
                          </a:solidFill>
                          <a:latin typeface="Arial" charset="0"/>
                          <a:cs typeface="Arial" charset="0"/>
                        </a:defRPr>
                      </a:lvl4pPr>
                      <a:lvl5pPr marL="2057400" indent="-228600" algn="l" defTabSz="914400" rtl="0" eaLnBrk="0" latinLnBrk="0" hangingPunct="0">
                        <a:spcBef>
                          <a:spcPct val="20000"/>
                        </a:spcBef>
                        <a:buFont typeface="Arial" charset="0"/>
                        <a:defRPr sz="2400" kern="1200">
                          <a:solidFill>
                            <a:schemeClr val="tx1"/>
                          </a:solidFill>
                          <a:latin typeface="Arial" charset="0"/>
                          <a:cs typeface="Arial" charset="0"/>
                        </a:defRPr>
                      </a:lvl5pPr>
                      <a:lvl6pPr marL="25146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6pPr>
                      <a:lvl7pPr marL="29718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7pPr>
                      <a:lvl8pPr marL="34290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8pPr>
                      <a:lvl9pPr marL="38862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600" u="none" strike="noStrike" cap="none" normalizeH="0" baseline="0" dirty="0">
                          <a:ln>
                            <a:noFill/>
                          </a:ln>
                          <a:effectLst/>
                          <a:latin typeface="+mn-lt"/>
                        </a:rPr>
                        <a:t>Fieldwork</a:t>
                      </a:r>
                      <a:endParaRPr kumimoji="0" lang="en-GB" altLang="en-US" sz="1600" b="0" i="0" u="none" strike="noStrike" cap="none" normalizeH="0" baseline="0" dirty="0">
                        <a:ln>
                          <a:noFill/>
                        </a:ln>
                        <a:solidFill>
                          <a:schemeClr val="tx1"/>
                        </a:solidFill>
                        <a:effectLst/>
                        <a:latin typeface="+mn-lt"/>
                      </a:endParaRPr>
                    </a:p>
                  </a:txBody>
                  <a:tcPr marT="45721" marB="45721" horzOverflow="overflow">
                    <a:lnL w="12700" cmpd="sng">
                      <a:solidFill>
                        <a:srgbClr val="00B7B2"/>
                      </a:solidFill>
                    </a:lnL>
                    <a:lnR w="12700" cmpd="sng">
                      <a:solidFill>
                        <a:srgbClr val="00B7B2"/>
                      </a:solidFill>
                    </a:lnR>
                    <a:lnT w="12700" cmpd="sng">
                      <a:solidFill>
                        <a:srgbClr val="00B7B2"/>
                      </a:solidFill>
                    </a:lnT>
                    <a:lnB w="12700" cmpd="sng">
                      <a:solidFill>
                        <a:srgbClr val="00B7B2"/>
                      </a:solidFill>
                    </a:lnB>
                    <a:lnTlToBr w="12700" cmpd="sng">
                      <a:noFill/>
                      <a:prstDash val="solid"/>
                    </a:lnTlToBr>
                    <a:lnBlToTr w="12700" cmpd="sng">
                      <a:noFill/>
                      <a:prstDash val="solid"/>
                    </a:lnBlToTr>
                    <a:solidFill>
                      <a:srgbClr val="00B7B2">
                        <a:tint val="20000"/>
                      </a:srgbClr>
                    </a:solidFill>
                  </a:tcPr>
                </a:tc>
                <a:tc>
                  <a:txBody>
                    <a:bodyPr/>
                    <a:lstStyle>
                      <a:lvl1pPr marL="0" algn="l" defTabSz="914400" rtl="0" eaLnBrk="0" latinLnBrk="0" hangingPunct="0">
                        <a:spcBef>
                          <a:spcPct val="20000"/>
                        </a:spcBef>
                        <a:buFont typeface="Arial" charset="0"/>
                        <a:defRPr sz="2400" kern="1200">
                          <a:solidFill>
                            <a:schemeClr val="tx1"/>
                          </a:solidFill>
                          <a:latin typeface="Arial" charset="0"/>
                          <a:cs typeface="Arial" charset="0"/>
                        </a:defRPr>
                      </a:lvl1pPr>
                      <a:lvl2pPr marL="742950" indent="-285750" algn="l" defTabSz="914400" rtl="0" eaLnBrk="0" latinLnBrk="0" hangingPunct="0">
                        <a:spcBef>
                          <a:spcPct val="20000"/>
                        </a:spcBef>
                        <a:buFont typeface="Arial" charset="0"/>
                        <a:defRPr sz="2400" kern="1200">
                          <a:solidFill>
                            <a:schemeClr val="tx1"/>
                          </a:solidFill>
                          <a:latin typeface="Arial" charset="0"/>
                          <a:cs typeface="Arial" charset="0"/>
                        </a:defRPr>
                      </a:lvl2pPr>
                      <a:lvl3pPr marL="1143000" indent="-228600" algn="l" defTabSz="914400" rtl="0" eaLnBrk="0" latinLnBrk="0" hangingPunct="0">
                        <a:spcBef>
                          <a:spcPct val="20000"/>
                        </a:spcBef>
                        <a:buFont typeface="Arial" charset="0"/>
                        <a:defRPr sz="2400" kern="1200">
                          <a:solidFill>
                            <a:schemeClr val="tx1"/>
                          </a:solidFill>
                          <a:latin typeface="Arial" charset="0"/>
                          <a:cs typeface="Arial" charset="0"/>
                        </a:defRPr>
                      </a:lvl3pPr>
                      <a:lvl4pPr marL="1600200" indent="-228600" algn="l" defTabSz="914400" rtl="0" eaLnBrk="0" latinLnBrk="0" hangingPunct="0">
                        <a:spcBef>
                          <a:spcPct val="20000"/>
                        </a:spcBef>
                        <a:buFont typeface="Arial" charset="0"/>
                        <a:defRPr sz="2400" kern="1200">
                          <a:solidFill>
                            <a:schemeClr val="tx1"/>
                          </a:solidFill>
                          <a:latin typeface="Arial" charset="0"/>
                          <a:cs typeface="Arial" charset="0"/>
                        </a:defRPr>
                      </a:lvl4pPr>
                      <a:lvl5pPr marL="2057400" indent="-228600" algn="l" defTabSz="914400" rtl="0" eaLnBrk="0" latinLnBrk="0" hangingPunct="0">
                        <a:spcBef>
                          <a:spcPct val="20000"/>
                        </a:spcBef>
                        <a:buFont typeface="Arial" charset="0"/>
                        <a:defRPr sz="2400" kern="1200">
                          <a:solidFill>
                            <a:schemeClr val="tx1"/>
                          </a:solidFill>
                          <a:latin typeface="Arial" charset="0"/>
                          <a:cs typeface="Arial" charset="0"/>
                        </a:defRPr>
                      </a:lvl5pPr>
                      <a:lvl6pPr marL="25146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6pPr>
                      <a:lvl7pPr marL="29718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7pPr>
                      <a:lvl8pPr marL="34290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8pPr>
                      <a:lvl9pPr marL="38862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600" u="none" strike="noStrike" cap="none" normalizeH="0" baseline="0" dirty="0">
                          <a:ln>
                            <a:noFill/>
                          </a:ln>
                          <a:effectLst/>
                          <a:latin typeface="+mn-lt"/>
                        </a:rPr>
                        <a:t>Continuation of literature review</a:t>
                      </a:r>
                      <a:endParaRPr kumimoji="0" lang="en-GB" altLang="en-US" sz="1600" b="0" i="0" u="none" strike="noStrike" cap="none" normalizeH="0" baseline="0" dirty="0">
                        <a:ln>
                          <a:noFill/>
                        </a:ln>
                        <a:solidFill>
                          <a:schemeClr val="tx1"/>
                        </a:solidFill>
                        <a:effectLst/>
                        <a:latin typeface="+mn-lt"/>
                      </a:endParaRPr>
                    </a:p>
                  </a:txBody>
                  <a:tcPr marT="45721" marB="45721" horzOverflow="overflow">
                    <a:lnL w="12700" cmpd="sng">
                      <a:solidFill>
                        <a:srgbClr val="00B7B2"/>
                      </a:solidFill>
                    </a:lnL>
                    <a:lnR w="12700" cmpd="sng">
                      <a:solidFill>
                        <a:srgbClr val="00B7B2"/>
                      </a:solidFill>
                    </a:lnR>
                    <a:lnT w="12700" cmpd="sng">
                      <a:solidFill>
                        <a:srgbClr val="00B7B2"/>
                      </a:solidFill>
                    </a:lnT>
                    <a:lnB w="12700" cmpd="sng">
                      <a:solidFill>
                        <a:srgbClr val="00B7B2"/>
                      </a:solidFill>
                    </a:lnB>
                    <a:lnTlToBr w="12700" cmpd="sng">
                      <a:noFill/>
                      <a:prstDash val="solid"/>
                    </a:lnTlToBr>
                    <a:lnBlToTr w="12700" cmpd="sng">
                      <a:noFill/>
                      <a:prstDash val="solid"/>
                    </a:lnBlToTr>
                    <a:solidFill>
                      <a:srgbClr val="00B7B2">
                        <a:tint val="20000"/>
                      </a:srgbClr>
                    </a:solidFill>
                  </a:tcPr>
                </a:tc>
                <a:tc>
                  <a:txBody>
                    <a:bodyPr/>
                    <a:lstStyle>
                      <a:lvl1pPr marL="0" algn="l" defTabSz="914400" rtl="0" eaLnBrk="0" latinLnBrk="0" hangingPunct="0">
                        <a:spcBef>
                          <a:spcPct val="20000"/>
                        </a:spcBef>
                        <a:buFont typeface="Arial" charset="0"/>
                        <a:defRPr sz="2400" kern="1200">
                          <a:solidFill>
                            <a:schemeClr val="tx1"/>
                          </a:solidFill>
                          <a:latin typeface="Arial" charset="0"/>
                          <a:cs typeface="Arial" charset="0"/>
                        </a:defRPr>
                      </a:lvl1pPr>
                      <a:lvl2pPr marL="742950" indent="-285750" algn="l" defTabSz="914400" rtl="0" eaLnBrk="0" latinLnBrk="0" hangingPunct="0">
                        <a:spcBef>
                          <a:spcPct val="20000"/>
                        </a:spcBef>
                        <a:buFont typeface="Arial" charset="0"/>
                        <a:defRPr sz="2400" kern="1200">
                          <a:solidFill>
                            <a:schemeClr val="tx1"/>
                          </a:solidFill>
                          <a:latin typeface="Arial" charset="0"/>
                          <a:cs typeface="Arial" charset="0"/>
                        </a:defRPr>
                      </a:lvl2pPr>
                      <a:lvl3pPr marL="1143000" indent="-228600" algn="l" defTabSz="914400" rtl="0" eaLnBrk="0" latinLnBrk="0" hangingPunct="0">
                        <a:spcBef>
                          <a:spcPct val="20000"/>
                        </a:spcBef>
                        <a:buFont typeface="Arial" charset="0"/>
                        <a:defRPr sz="2400" kern="1200">
                          <a:solidFill>
                            <a:schemeClr val="tx1"/>
                          </a:solidFill>
                          <a:latin typeface="Arial" charset="0"/>
                          <a:cs typeface="Arial" charset="0"/>
                        </a:defRPr>
                      </a:lvl3pPr>
                      <a:lvl4pPr marL="1600200" indent="-228600" algn="l" defTabSz="914400" rtl="0" eaLnBrk="0" latinLnBrk="0" hangingPunct="0">
                        <a:spcBef>
                          <a:spcPct val="20000"/>
                        </a:spcBef>
                        <a:buFont typeface="Arial" charset="0"/>
                        <a:defRPr sz="2400" kern="1200">
                          <a:solidFill>
                            <a:schemeClr val="tx1"/>
                          </a:solidFill>
                          <a:latin typeface="Arial" charset="0"/>
                          <a:cs typeface="Arial" charset="0"/>
                        </a:defRPr>
                      </a:lvl4pPr>
                      <a:lvl5pPr marL="2057400" indent="-228600" algn="l" defTabSz="914400" rtl="0" eaLnBrk="0" latinLnBrk="0" hangingPunct="0">
                        <a:spcBef>
                          <a:spcPct val="20000"/>
                        </a:spcBef>
                        <a:buFont typeface="Arial" charset="0"/>
                        <a:defRPr sz="2400" kern="1200">
                          <a:solidFill>
                            <a:schemeClr val="tx1"/>
                          </a:solidFill>
                          <a:latin typeface="Arial" charset="0"/>
                          <a:cs typeface="Arial" charset="0"/>
                        </a:defRPr>
                      </a:lvl5pPr>
                      <a:lvl6pPr marL="25146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6pPr>
                      <a:lvl7pPr marL="29718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7pPr>
                      <a:lvl8pPr marL="34290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8pPr>
                      <a:lvl9pPr marL="38862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600" b="1" u="none" strike="noStrike" cap="none" normalizeH="0" baseline="0" dirty="0">
                          <a:ln>
                            <a:noFill/>
                          </a:ln>
                          <a:solidFill>
                            <a:schemeClr val="accent2">
                              <a:lumMod val="50000"/>
                            </a:schemeClr>
                          </a:solidFill>
                          <a:effectLst/>
                          <a:latin typeface="+mn-lt"/>
                        </a:rPr>
                        <a:t>Viva voce examination</a:t>
                      </a:r>
                      <a:endParaRPr kumimoji="0" lang="en-GB" altLang="en-US" sz="1600" b="1" i="0" u="none" strike="noStrike" cap="none" normalizeH="0" baseline="0" dirty="0">
                        <a:ln>
                          <a:noFill/>
                        </a:ln>
                        <a:solidFill>
                          <a:schemeClr val="accent2">
                            <a:lumMod val="50000"/>
                          </a:schemeClr>
                        </a:solidFill>
                        <a:effectLst/>
                        <a:latin typeface="+mn-lt"/>
                        <a:cs typeface="Arial" charset="0"/>
                      </a:endParaRPr>
                    </a:p>
                  </a:txBody>
                  <a:tcPr marT="45721" marB="45721" horzOverflow="overflow">
                    <a:lnL w="12700" cmpd="sng">
                      <a:solidFill>
                        <a:srgbClr val="00B7B2"/>
                      </a:solidFill>
                    </a:lnL>
                    <a:lnR w="12700" cmpd="sng">
                      <a:solidFill>
                        <a:srgbClr val="00B7B2"/>
                      </a:solidFill>
                    </a:lnR>
                    <a:lnT w="12700" cmpd="sng">
                      <a:solidFill>
                        <a:srgbClr val="00B7B2"/>
                      </a:solidFill>
                    </a:lnT>
                    <a:lnB w="12700" cmpd="sng">
                      <a:solidFill>
                        <a:srgbClr val="00B7B2"/>
                      </a:solidFill>
                    </a:lnB>
                    <a:lnTlToBr w="12700" cmpd="sng">
                      <a:noFill/>
                      <a:prstDash val="solid"/>
                    </a:lnTlToBr>
                    <a:lnBlToTr w="12700" cmpd="sng">
                      <a:noFill/>
                      <a:prstDash val="solid"/>
                    </a:lnBlToTr>
                    <a:solidFill>
                      <a:srgbClr val="00B7B2">
                        <a:tint val="20000"/>
                      </a:srgbClr>
                    </a:solidFill>
                  </a:tcPr>
                </a:tc>
                <a:extLst>
                  <a:ext uri="{0D108BD9-81ED-4DB2-BD59-A6C34878D82A}">
                    <a16:rowId xmlns:a16="http://schemas.microsoft.com/office/drawing/2014/main" val="171310144"/>
                  </a:ext>
                </a:extLst>
              </a:tr>
              <a:tr h="578116">
                <a:tc>
                  <a:txBody>
                    <a:bodyPr/>
                    <a:lstStyle>
                      <a:lvl1pPr marL="0" algn="l" defTabSz="914400" rtl="0" eaLnBrk="0" latinLnBrk="0" hangingPunct="0">
                        <a:spcBef>
                          <a:spcPct val="20000"/>
                        </a:spcBef>
                        <a:buFont typeface="Arial" charset="0"/>
                        <a:defRPr sz="2400" kern="1200">
                          <a:solidFill>
                            <a:schemeClr val="tx1"/>
                          </a:solidFill>
                          <a:latin typeface="Arial" charset="0"/>
                          <a:cs typeface="Arial" charset="0"/>
                        </a:defRPr>
                      </a:lvl1pPr>
                      <a:lvl2pPr marL="742950" indent="-285750" algn="l" defTabSz="914400" rtl="0" eaLnBrk="0" latinLnBrk="0" hangingPunct="0">
                        <a:spcBef>
                          <a:spcPct val="20000"/>
                        </a:spcBef>
                        <a:buFont typeface="Arial" charset="0"/>
                        <a:defRPr sz="2400" kern="1200">
                          <a:solidFill>
                            <a:schemeClr val="tx1"/>
                          </a:solidFill>
                          <a:latin typeface="Arial" charset="0"/>
                          <a:cs typeface="Arial" charset="0"/>
                        </a:defRPr>
                      </a:lvl2pPr>
                      <a:lvl3pPr marL="1143000" indent="-228600" algn="l" defTabSz="914400" rtl="0" eaLnBrk="0" latinLnBrk="0" hangingPunct="0">
                        <a:spcBef>
                          <a:spcPct val="20000"/>
                        </a:spcBef>
                        <a:buFont typeface="Arial" charset="0"/>
                        <a:defRPr sz="2400" kern="1200">
                          <a:solidFill>
                            <a:schemeClr val="tx1"/>
                          </a:solidFill>
                          <a:latin typeface="Arial" charset="0"/>
                          <a:cs typeface="Arial" charset="0"/>
                        </a:defRPr>
                      </a:lvl3pPr>
                      <a:lvl4pPr marL="1600200" indent="-228600" algn="l" defTabSz="914400" rtl="0" eaLnBrk="0" latinLnBrk="0" hangingPunct="0">
                        <a:spcBef>
                          <a:spcPct val="20000"/>
                        </a:spcBef>
                        <a:buFont typeface="Arial" charset="0"/>
                        <a:defRPr sz="2400" kern="1200">
                          <a:solidFill>
                            <a:schemeClr val="tx1"/>
                          </a:solidFill>
                          <a:latin typeface="Arial" charset="0"/>
                          <a:cs typeface="Arial" charset="0"/>
                        </a:defRPr>
                      </a:lvl4pPr>
                      <a:lvl5pPr marL="2057400" indent="-228600" algn="l" defTabSz="914400" rtl="0" eaLnBrk="0" latinLnBrk="0" hangingPunct="0">
                        <a:spcBef>
                          <a:spcPct val="20000"/>
                        </a:spcBef>
                        <a:buFont typeface="Arial" charset="0"/>
                        <a:defRPr sz="2400" kern="1200">
                          <a:solidFill>
                            <a:schemeClr val="tx1"/>
                          </a:solidFill>
                          <a:latin typeface="Arial" charset="0"/>
                          <a:cs typeface="Arial" charset="0"/>
                        </a:defRPr>
                      </a:lvl5pPr>
                      <a:lvl6pPr marL="25146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6pPr>
                      <a:lvl7pPr marL="29718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7pPr>
                      <a:lvl8pPr marL="34290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8pPr>
                      <a:lvl9pPr marL="38862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600" u="none" strike="noStrike" cap="none" normalizeH="0" baseline="0" dirty="0">
                          <a:ln>
                            <a:noFill/>
                          </a:ln>
                          <a:effectLst/>
                          <a:latin typeface="+mn-lt"/>
                        </a:rPr>
                        <a:t>Pilot study (?)</a:t>
                      </a:r>
                      <a:endParaRPr kumimoji="0" lang="en-GB" altLang="en-US" sz="1600" b="0" i="0" u="none" strike="noStrike" cap="none" normalizeH="0" baseline="0" dirty="0">
                        <a:ln>
                          <a:noFill/>
                        </a:ln>
                        <a:solidFill>
                          <a:schemeClr val="tx1"/>
                        </a:solidFill>
                        <a:effectLst/>
                        <a:latin typeface="+mn-lt"/>
                        <a:cs typeface="Arial" charset="0"/>
                      </a:endParaRPr>
                    </a:p>
                  </a:txBody>
                  <a:tcPr marT="45721" marB="45721" horzOverflow="overflow">
                    <a:lnL w="12700" cmpd="sng">
                      <a:solidFill>
                        <a:srgbClr val="00B7B2"/>
                      </a:solidFill>
                    </a:lnL>
                    <a:lnR w="12700" cmpd="sng">
                      <a:solidFill>
                        <a:srgbClr val="00B7B2"/>
                      </a:solidFill>
                    </a:lnR>
                    <a:lnT w="12700" cmpd="sng">
                      <a:solidFill>
                        <a:srgbClr val="00B7B2"/>
                      </a:solidFill>
                    </a:lnT>
                    <a:lnB w="12700" cmpd="sng">
                      <a:solidFill>
                        <a:srgbClr val="00B7B2"/>
                      </a:solidFill>
                    </a:lnB>
                    <a:lnTlToBr w="12700" cmpd="sng">
                      <a:noFill/>
                      <a:prstDash val="solid"/>
                    </a:lnTlToBr>
                    <a:lnBlToTr w="12700" cmpd="sng">
                      <a:noFill/>
                      <a:prstDash val="solid"/>
                    </a:lnBlToTr>
                    <a:solidFill>
                      <a:srgbClr val="00B7B2">
                        <a:tint val="20000"/>
                      </a:srgbClr>
                    </a:solidFill>
                  </a:tcPr>
                </a:tc>
                <a:tc>
                  <a:txBody>
                    <a:bodyPr/>
                    <a:lstStyle>
                      <a:lvl1pPr marL="0" algn="l" defTabSz="914400" rtl="0" eaLnBrk="0" latinLnBrk="0" hangingPunct="0">
                        <a:spcBef>
                          <a:spcPct val="20000"/>
                        </a:spcBef>
                        <a:buFont typeface="Arial" charset="0"/>
                        <a:defRPr sz="2400" kern="1200">
                          <a:solidFill>
                            <a:schemeClr val="tx1"/>
                          </a:solidFill>
                          <a:latin typeface="Arial" charset="0"/>
                          <a:cs typeface="Arial" charset="0"/>
                        </a:defRPr>
                      </a:lvl1pPr>
                      <a:lvl2pPr marL="742950" indent="-285750" algn="l" defTabSz="914400" rtl="0" eaLnBrk="0" latinLnBrk="0" hangingPunct="0">
                        <a:spcBef>
                          <a:spcPct val="20000"/>
                        </a:spcBef>
                        <a:buFont typeface="Arial" charset="0"/>
                        <a:defRPr sz="2400" kern="1200">
                          <a:solidFill>
                            <a:schemeClr val="tx1"/>
                          </a:solidFill>
                          <a:latin typeface="Arial" charset="0"/>
                          <a:cs typeface="Arial" charset="0"/>
                        </a:defRPr>
                      </a:lvl2pPr>
                      <a:lvl3pPr marL="1143000" indent="-228600" algn="l" defTabSz="914400" rtl="0" eaLnBrk="0" latinLnBrk="0" hangingPunct="0">
                        <a:spcBef>
                          <a:spcPct val="20000"/>
                        </a:spcBef>
                        <a:buFont typeface="Arial" charset="0"/>
                        <a:defRPr sz="2400" kern="1200">
                          <a:solidFill>
                            <a:schemeClr val="tx1"/>
                          </a:solidFill>
                          <a:latin typeface="Arial" charset="0"/>
                          <a:cs typeface="Arial" charset="0"/>
                        </a:defRPr>
                      </a:lvl3pPr>
                      <a:lvl4pPr marL="1600200" indent="-228600" algn="l" defTabSz="914400" rtl="0" eaLnBrk="0" latinLnBrk="0" hangingPunct="0">
                        <a:spcBef>
                          <a:spcPct val="20000"/>
                        </a:spcBef>
                        <a:buFont typeface="Arial" charset="0"/>
                        <a:defRPr sz="2400" kern="1200">
                          <a:solidFill>
                            <a:schemeClr val="tx1"/>
                          </a:solidFill>
                          <a:latin typeface="Arial" charset="0"/>
                          <a:cs typeface="Arial" charset="0"/>
                        </a:defRPr>
                      </a:lvl4pPr>
                      <a:lvl5pPr marL="2057400" indent="-228600" algn="l" defTabSz="914400" rtl="0" eaLnBrk="0" latinLnBrk="0" hangingPunct="0">
                        <a:spcBef>
                          <a:spcPct val="20000"/>
                        </a:spcBef>
                        <a:buFont typeface="Arial" charset="0"/>
                        <a:defRPr sz="2400" kern="1200">
                          <a:solidFill>
                            <a:schemeClr val="tx1"/>
                          </a:solidFill>
                          <a:latin typeface="Arial" charset="0"/>
                          <a:cs typeface="Arial" charset="0"/>
                        </a:defRPr>
                      </a:lvl5pPr>
                      <a:lvl6pPr marL="25146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6pPr>
                      <a:lvl7pPr marL="29718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7pPr>
                      <a:lvl8pPr marL="34290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8pPr>
                      <a:lvl9pPr marL="38862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600" u="none" strike="noStrike" cap="none" normalizeH="0" baseline="0" dirty="0">
                          <a:ln>
                            <a:noFill/>
                          </a:ln>
                          <a:effectLst/>
                          <a:latin typeface="+mn-lt"/>
                        </a:rPr>
                        <a:t>Data collection</a:t>
                      </a:r>
                      <a:endParaRPr kumimoji="0" lang="en-GB" altLang="en-US" sz="1600" b="0" i="0" u="none" strike="noStrike" cap="none" normalizeH="0" baseline="0" dirty="0">
                        <a:ln>
                          <a:noFill/>
                        </a:ln>
                        <a:solidFill>
                          <a:schemeClr val="tx1"/>
                        </a:solidFill>
                        <a:effectLst/>
                        <a:latin typeface="+mn-lt"/>
                      </a:endParaRPr>
                    </a:p>
                  </a:txBody>
                  <a:tcPr marT="45721" marB="45721" horzOverflow="overflow">
                    <a:lnL w="12700" cmpd="sng">
                      <a:solidFill>
                        <a:srgbClr val="00B7B2"/>
                      </a:solidFill>
                    </a:lnL>
                    <a:lnR w="12700" cmpd="sng">
                      <a:solidFill>
                        <a:srgbClr val="00B7B2"/>
                      </a:solidFill>
                    </a:lnR>
                    <a:lnT w="12700" cmpd="sng">
                      <a:solidFill>
                        <a:srgbClr val="00B7B2"/>
                      </a:solidFill>
                    </a:lnT>
                    <a:lnB w="12700" cmpd="sng">
                      <a:solidFill>
                        <a:srgbClr val="00B7B2"/>
                      </a:solidFill>
                    </a:lnB>
                    <a:lnTlToBr w="12700" cmpd="sng">
                      <a:noFill/>
                      <a:prstDash val="solid"/>
                    </a:lnTlToBr>
                    <a:lnBlToTr w="12700" cmpd="sng">
                      <a:noFill/>
                      <a:prstDash val="solid"/>
                    </a:lnBlToTr>
                    <a:solidFill>
                      <a:srgbClr val="00B7B2">
                        <a:tint val="20000"/>
                      </a:srgbClr>
                    </a:solidFill>
                  </a:tcPr>
                </a:tc>
                <a:tc>
                  <a:txBody>
                    <a:bodyPr/>
                    <a:lstStyle>
                      <a:lvl1pPr marL="0" algn="l" defTabSz="914400" rtl="0" eaLnBrk="0" latinLnBrk="0" hangingPunct="0">
                        <a:spcBef>
                          <a:spcPct val="20000"/>
                        </a:spcBef>
                        <a:buFont typeface="Arial" charset="0"/>
                        <a:defRPr sz="2400" kern="1200">
                          <a:solidFill>
                            <a:schemeClr val="tx1"/>
                          </a:solidFill>
                          <a:latin typeface="Arial" charset="0"/>
                          <a:cs typeface="Arial" charset="0"/>
                        </a:defRPr>
                      </a:lvl1pPr>
                      <a:lvl2pPr marL="742950" indent="-285750" algn="l" defTabSz="914400" rtl="0" eaLnBrk="0" latinLnBrk="0" hangingPunct="0">
                        <a:spcBef>
                          <a:spcPct val="20000"/>
                        </a:spcBef>
                        <a:buFont typeface="Arial" charset="0"/>
                        <a:defRPr sz="2400" kern="1200">
                          <a:solidFill>
                            <a:schemeClr val="tx1"/>
                          </a:solidFill>
                          <a:latin typeface="Arial" charset="0"/>
                          <a:cs typeface="Arial" charset="0"/>
                        </a:defRPr>
                      </a:lvl2pPr>
                      <a:lvl3pPr marL="1143000" indent="-228600" algn="l" defTabSz="914400" rtl="0" eaLnBrk="0" latinLnBrk="0" hangingPunct="0">
                        <a:spcBef>
                          <a:spcPct val="20000"/>
                        </a:spcBef>
                        <a:buFont typeface="Arial" charset="0"/>
                        <a:defRPr sz="2400" kern="1200">
                          <a:solidFill>
                            <a:schemeClr val="tx1"/>
                          </a:solidFill>
                          <a:latin typeface="Arial" charset="0"/>
                          <a:cs typeface="Arial" charset="0"/>
                        </a:defRPr>
                      </a:lvl3pPr>
                      <a:lvl4pPr marL="1600200" indent="-228600" algn="l" defTabSz="914400" rtl="0" eaLnBrk="0" latinLnBrk="0" hangingPunct="0">
                        <a:spcBef>
                          <a:spcPct val="20000"/>
                        </a:spcBef>
                        <a:buFont typeface="Arial" charset="0"/>
                        <a:defRPr sz="2400" kern="1200">
                          <a:solidFill>
                            <a:schemeClr val="tx1"/>
                          </a:solidFill>
                          <a:latin typeface="Arial" charset="0"/>
                          <a:cs typeface="Arial" charset="0"/>
                        </a:defRPr>
                      </a:lvl4pPr>
                      <a:lvl5pPr marL="2057400" indent="-228600" algn="l" defTabSz="914400" rtl="0" eaLnBrk="0" latinLnBrk="0" hangingPunct="0">
                        <a:spcBef>
                          <a:spcPct val="20000"/>
                        </a:spcBef>
                        <a:buFont typeface="Arial" charset="0"/>
                        <a:defRPr sz="2400" kern="1200">
                          <a:solidFill>
                            <a:schemeClr val="tx1"/>
                          </a:solidFill>
                          <a:latin typeface="Arial" charset="0"/>
                          <a:cs typeface="Arial" charset="0"/>
                        </a:defRPr>
                      </a:lvl5pPr>
                      <a:lvl6pPr marL="25146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6pPr>
                      <a:lvl7pPr marL="29718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7pPr>
                      <a:lvl8pPr marL="34290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8pPr>
                      <a:lvl9pPr marL="38862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600" u="none" strike="noStrike" cap="none" normalizeH="0" baseline="0" dirty="0">
                          <a:ln>
                            <a:noFill/>
                          </a:ln>
                          <a:effectLst/>
                          <a:latin typeface="+mn-lt"/>
                        </a:rPr>
                        <a:t>Analysis</a:t>
                      </a:r>
                      <a:endParaRPr kumimoji="0" lang="en-GB" altLang="en-US" sz="1600" b="0" i="0" u="none" strike="noStrike" cap="none" normalizeH="0" baseline="0" dirty="0">
                        <a:ln>
                          <a:noFill/>
                        </a:ln>
                        <a:solidFill>
                          <a:schemeClr val="tx1"/>
                        </a:solidFill>
                        <a:effectLst/>
                        <a:latin typeface="+mn-lt"/>
                        <a:cs typeface="Arial" charset="0"/>
                      </a:endParaRPr>
                    </a:p>
                  </a:txBody>
                  <a:tcPr marT="45721" marB="45721" horzOverflow="overflow">
                    <a:lnL w="12700" cmpd="sng">
                      <a:solidFill>
                        <a:srgbClr val="00B7B2"/>
                      </a:solidFill>
                    </a:lnL>
                    <a:lnR w="12700" cmpd="sng">
                      <a:solidFill>
                        <a:srgbClr val="00B7B2"/>
                      </a:solidFill>
                    </a:lnR>
                    <a:lnT w="12700" cmpd="sng">
                      <a:solidFill>
                        <a:srgbClr val="00B7B2"/>
                      </a:solidFill>
                    </a:lnT>
                    <a:lnB w="12700" cmpd="sng">
                      <a:solidFill>
                        <a:srgbClr val="00B7B2"/>
                      </a:solidFill>
                    </a:lnB>
                    <a:lnTlToBr w="12700" cmpd="sng">
                      <a:noFill/>
                      <a:prstDash val="solid"/>
                    </a:lnTlToBr>
                    <a:lnBlToTr w="12700" cmpd="sng">
                      <a:noFill/>
                      <a:prstDash val="solid"/>
                    </a:lnBlToTr>
                    <a:solidFill>
                      <a:srgbClr val="00B7B2">
                        <a:tint val="20000"/>
                      </a:srgbClr>
                    </a:solidFill>
                  </a:tcPr>
                </a:tc>
                <a:tc>
                  <a:txBody>
                    <a:bodyPr/>
                    <a:lstStyle>
                      <a:lvl1pPr marL="0" algn="l" defTabSz="914400" rtl="0" eaLnBrk="0" latinLnBrk="0" hangingPunct="0">
                        <a:spcBef>
                          <a:spcPct val="20000"/>
                        </a:spcBef>
                        <a:buFont typeface="Arial" charset="0"/>
                        <a:defRPr sz="2400" kern="1200">
                          <a:solidFill>
                            <a:schemeClr val="tx1"/>
                          </a:solidFill>
                          <a:latin typeface="Arial" charset="0"/>
                          <a:cs typeface="Arial" charset="0"/>
                        </a:defRPr>
                      </a:lvl1pPr>
                      <a:lvl2pPr marL="742950" indent="-285750" algn="l" defTabSz="914400" rtl="0" eaLnBrk="0" latinLnBrk="0" hangingPunct="0">
                        <a:spcBef>
                          <a:spcPct val="20000"/>
                        </a:spcBef>
                        <a:buFont typeface="Arial" charset="0"/>
                        <a:defRPr sz="2400" kern="1200">
                          <a:solidFill>
                            <a:schemeClr val="tx1"/>
                          </a:solidFill>
                          <a:latin typeface="Arial" charset="0"/>
                          <a:cs typeface="Arial" charset="0"/>
                        </a:defRPr>
                      </a:lvl2pPr>
                      <a:lvl3pPr marL="1143000" indent="-228600" algn="l" defTabSz="914400" rtl="0" eaLnBrk="0" latinLnBrk="0" hangingPunct="0">
                        <a:spcBef>
                          <a:spcPct val="20000"/>
                        </a:spcBef>
                        <a:buFont typeface="Arial" charset="0"/>
                        <a:defRPr sz="2400" kern="1200">
                          <a:solidFill>
                            <a:schemeClr val="tx1"/>
                          </a:solidFill>
                          <a:latin typeface="Arial" charset="0"/>
                          <a:cs typeface="Arial" charset="0"/>
                        </a:defRPr>
                      </a:lvl3pPr>
                      <a:lvl4pPr marL="1600200" indent="-228600" algn="l" defTabSz="914400" rtl="0" eaLnBrk="0" latinLnBrk="0" hangingPunct="0">
                        <a:spcBef>
                          <a:spcPct val="20000"/>
                        </a:spcBef>
                        <a:buFont typeface="Arial" charset="0"/>
                        <a:defRPr sz="2400" kern="1200">
                          <a:solidFill>
                            <a:schemeClr val="tx1"/>
                          </a:solidFill>
                          <a:latin typeface="Arial" charset="0"/>
                          <a:cs typeface="Arial" charset="0"/>
                        </a:defRPr>
                      </a:lvl4pPr>
                      <a:lvl5pPr marL="2057400" indent="-228600" algn="l" defTabSz="914400" rtl="0" eaLnBrk="0" latinLnBrk="0" hangingPunct="0">
                        <a:spcBef>
                          <a:spcPct val="20000"/>
                        </a:spcBef>
                        <a:buFont typeface="Arial" charset="0"/>
                        <a:defRPr sz="2400" kern="1200">
                          <a:solidFill>
                            <a:schemeClr val="tx1"/>
                          </a:solidFill>
                          <a:latin typeface="Arial" charset="0"/>
                          <a:cs typeface="Arial" charset="0"/>
                        </a:defRPr>
                      </a:lvl5pPr>
                      <a:lvl6pPr marL="25146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6pPr>
                      <a:lvl7pPr marL="29718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7pPr>
                      <a:lvl8pPr marL="34290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8pPr>
                      <a:lvl9pPr marL="38862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600" u="none" strike="noStrike" kern="1200" cap="none" normalizeH="0" baseline="0" dirty="0">
                          <a:ln>
                            <a:noFill/>
                          </a:ln>
                          <a:solidFill>
                            <a:schemeClr val="tx1"/>
                          </a:solidFill>
                          <a:effectLst/>
                          <a:latin typeface="+mn-lt"/>
                          <a:ea typeface="+mn-ea"/>
                          <a:cs typeface="Arial" charset="0"/>
                        </a:rPr>
                        <a:t>Corrections</a:t>
                      </a:r>
                      <a:endParaRPr kumimoji="0" lang="en-GB" altLang="en-US" sz="1600" b="0" i="0" u="none" strike="noStrike" cap="none" normalizeH="0" baseline="0" dirty="0">
                        <a:ln>
                          <a:noFill/>
                        </a:ln>
                        <a:solidFill>
                          <a:schemeClr val="tx1"/>
                        </a:solidFill>
                        <a:effectLst/>
                        <a:latin typeface="+mn-lt"/>
                      </a:endParaRPr>
                    </a:p>
                  </a:txBody>
                  <a:tcPr marT="45721" marB="45721" horzOverflow="overflow">
                    <a:lnL w="12700" cmpd="sng">
                      <a:solidFill>
                        <a:srgbClr val="00B7B2"/>
                      </a:solidFill>
                    </a:lnL>
                    <a:lnR w="12700" cmpd="sng">
                      <a:solidFill>
                        <a:srgbClr val="00B7B2"/>
                      </a:solidFill>
                    </a:lnR>
                    <a:lnT w="12700" cmpd="sng">
                      <a:solidFill>
                        <a:srgbClr val="00B7B2"/>
                      </a:solidFill>
                    </a:lnT>
                    <a:lnB w="12700" cmpd="sng">
                      <a:solidFill>
                        <a:srgbClr val="00B7B2"/>
                      </a:solidFill>
                    </a:lnB>
                    <a:lnTlToBr w="12700" cmpd="sng">
                      <a:noFill/>
                      <a:prstDash val="solid"/>
                    </a:lnTlToBr>
                    <a:lnBlToTr w="12700" cmpd="sng">
                      <a:noFill/>
                      <a:prstDash val="solid"/>
                    </a:lnBlToTr>
                    <a:solidFill>
                      <a:srgbClr val="00B7B2">
                        <a:tint val="20000"/>
                      </a:srgbClr>
                    </a:solidFill>
                  </a:tcPr>
                </a:tc>
                <a:extLst>
                  <a:ext uri="{0D108BD9-81ED-4DB2-BD59-A6C34878D82A}">
                    <a16:rowId xmlns:a16="http://schemas.microsoft.com/office/drawing/2014/main" val="1934397683"/>
                  </a:ext>
                </a:extLst>
              </a:tr>
              <a:tr h="578116">
                <a:tc>
                  <a:txBody>
                    <a:bodyPr/>
                    <a:lstStyle>
                      <a:lvl1pPr marL="0" algn="l" defTabSz="914400" rtl="0" eaLnBrk="0" latinLnBrk="0" hangingPunct="0">
                        <a:spcBef>
                          <a:spcPct val="20000"/>
                        </a:spcBef>
                        <a:buFont typeface="Arial" charset="0"/>
                        <a:defRPr sz="2400" kern="1200">
                          <a:solidFill>
                            <a:schemeClr val="tx1"/>
                          </a:solidFill>
                          <a:latin typeface="Arial" charset="0"/>
                          <a:cs typeface="Arial" charset="0"/>
                        </a:defRPr>
                      </a:lvl1pPr>
                      <a:lvl2pPr marL="742950" indent="-285750" algn="l" defTabSz="914400" rtl="0" eaLnBrk="0" latinLnBrk="0" hangingPunct="0">
                        <a:spcBef>
                          <a:spcPct val="20000"/>
                        </a:spcBef>
                        <a:buFont typeface="Arial" charset="0"/>
                        <a:defRPr sz="2400" kern="1200">
                          <a:solidFill>
                            <a:schemeClr val="tx1"/>
                          </a:solidFill>
                          <a:latin typeface="Arial" charset="0"/>
                          <a:cs typeface="Arial" charset="0"/>
                        </a:defRPr>
                      </a:lvl2pPr>
                      <a:lvl3pPr marL="1143000" indent="-228600" algn="l" defTabSz="914400" rtl="0" eaLnBrk="0" latinLnBrk="0" hangingPunct="0">
                        <a:spcBef>
                          <a:spcPct val="20000"/>
                        </a:spcBef>
                        <a:buFont typeface="Arial" charset="0"/>
                        <a:defRPr sz="2400" kern="1200">
                          <a:solidFill>
                            <a:schemeClr val="tx1"/>
                          </a:solidFill>
                          <a:latin typeface="Arial" charset="0"/>
                          <a:cs typeface="Arial" charset="0"/>
                        </a:defRPr>
                      </a:lvl3pPr>
                      <a:lvl4pPr marL="1600200" indent="-228600" algn="l" defTabSz="914400" rtl="0" eaLnBrk="0" latinLnBrk="0" hangingPunct="0">
                        <a:spcBef>
                          <a:spcPct val="20000"/>
                        </a:spcBef>
                        <a:buFont typeface="Arial" charset="0"/>
                        <a:defRPr sz="2400" kern="1200">
                          <a:solidFill>
                            <a:schemeClr val="tx1"/>
                          </a:solidFill>
                          <a:latin typeface="Arial" charset="0"/>
                          <a:cs typeface="Arial" charset="0"/>
                        </a:defRPr>
                      </a:lvl4pPr>
                      <a:lvl5pPr marL="2057400" indent="-228600" algn="l" defTabSz="914400" rtl="0" eaLnBrk="0" latinLnBrk="0" hangingPunct="0">
                        <a:spcBef>
                          <a:spcPct val="20000"/>
                        </a:spcBef>
                        <a:buFont typeface="Arial" charset="0"/>
                        <a:defRPr sz="2400" kern="1200">
                          <a:solidFill>
                            <a:schemeClr val="tx1"/>
                          </a:solidFill>
                          <a:latin typeface="Arial" charset="0"/>
                          <a:cs typeface="Arial" charset="0"/>
                        </a:defRPr>
                      </a:lvl5pPr>
                      <a:lvl6pPr marL="25146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6pPr>
                      <a:lvl7pPr marL="29718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7pPr>
                      <a:lvl8pPr marL="34290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8pPr>
                      <a:lvl9pPr marL="38862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600" u="none" strike="noStrike" cap="none" normalizeH="0" baseline="0" dirty="0">
                          <a:ln>
                            <a:noFill/>
                          </a:ln>
                          <a:effectLst/>
                          <a:latin typeface="+mn-lt"/>
                        </a:rPr>
                        <a:t>Training</a:t>
                      </a:r>
                      <a:endParaRPr kumimoji="0" lang="en-GB" altLang="en-US" sz="1600" b="0" i="0" u="none" strike="noStrike" cap="none" normalizeH="0" baseline="0" dirty="0">
                        <a:ln>
                          <a:noFill/>
                        </a:ln>
                        <a:solidFill>
                          <a:schemeClr val="tx1"/>
                        </a:solidFill>
                        <a:effectLst/>
                        <a:latin typeface="+mn-lt"/>
                        <a:cs typeface="Arial" charset="0"/>
                      </a:endParaRPr>
                    </a:p>
                  </a:txBody>
                  <a:tcPr marT="45721" marB="45721" horzOverflow="overflow">
                    <a:lnL w="12700" cmpd="sng">
                      <a:solidFill>
                        <a:srgbClr val="00B7B2"/>
                      </a:solidFill>
                    </a:lnL>
                    <a:lnR w="12700" cmpd="sng">
                      <a:solidFill>
                        <a:srgbClr val="00B7B2"/>
                      </a:solidFill>
                    </a:lnR>
                    <a:lnT w="12700" cmpd="sng">
                      <a:solidFill>
                        <a:srgbClr val="00B7B2"/>
                      </a:solidFill>
                    </a:lnT>
                    <a:lnB w="12700" cmpd="sng">
                      <a:solidFill>
                        <a:srgbClr val="00B7B2"/>
                      </a:solidFill>
                    </a:lnB>
                    <a:lnTlToBr w="12700" cmpd="sng">
                      <a:noFill/>
                      <a:prstDash val="solid"/>
                    </a:lnTlToBr>
                    <a:lnBlToTr w="12700" cmpd="sng">
                      <a:noFill/>
                      <a:prstDash val="solid"/>
                    </a:lnBlToTr>
                    <a:solidFill>
                      <a:srgbClr val="00B7B2">
                        <a:tint val="20000"/>
                      </a:srgbClr>
                    </a:solidFill>
                  </a:tcPr>
                </a:tc>
                <a:tc>
                  <a:txBody>
                    <a:bodyPr/>
                    <a:lstStyle>
                      <a:lvl1pPr marL="0" algn="l" defTabSz="914400" rtl="0" eaLnBrk="0" latinLnBrk="0" hangingPunct="0">
                        <a:spcBef>
                          <a:spcPct val="20000"/>
                        </a:spcBef>
                        <a:buFont typeface="Arial" charset="0"/>
                        <a:defRPr sz="2400" kern="1200">
                          <a:solidFill>
                            <a:schemeClr val="tx1"/>
                          </a:solidFill>
                          <a:latin typeface="Arial" charset="0"/>
                          <a:cs typeface="Arial" charset="0"/>
                        </a:defRPr>
                      </a:lvl1pPr>
                      <a:lvl2pPr marL="742950" indent="-285750" algn="l" defTabSz="914400" rtl="0" eaLnBrk="0" latinLnBrk="0" hangingPunct="0">
                        <a:spcBef>
                          <a:spcPct val="20000"/>
                        </a:spcBef>
                        <a:buFont typeface="Arial" charset="0"/>
                        <a:defRPr sz="2400" kern="1200">
                          <a:solidFill>
                            <a:schemeClr val="tx1"/>
                          </a:solidFill>
                          <a:latin typeface="Arial" charset="0"/>
                          <a:cs typeface="Arial" charset="0"/>
                        </a:defRPr>
                      </a:lvl2pPr>
                      <a:lvl3pPr marL="1143000" indent="-228600" algn="l" defTabSz="914400" rtl="0" eaLnBrk="0" latinLnBrk="0" hangingPunct="0">
                        <a:spcBef>
                          <a:spcPct val="20000"/>
                        </a:spcBef>
                        <a:buFont typeface="Arial" charset="0"/>
                        <a:defRPr sz="2400" kern="1200">
                          <a:solidFill>
                            <a:schemeClr val="tx1"/>
                          </a:solidFill>
                          <a:latin typeface="Arial" charset="0"/>
                          <a:cs typeface="Arial" charset="0"/>
                        </a:defRPr>
                      </a:lvl3pPr>
                      <a:lvl4pPr marL="1600200" indent="-228600" algn="l" defTabSz="914400" rtl="0" eaLnBrk="0" latinLnBrk="0" hangingPunct="0">
                        <a:spcBef>
                          <a:spcPct val="20000"/>
                        </a:spcBef>
                        <a:buFont typeface="Arial" charset="0"/>
                        <a:defRPr sz="2400" kern="1200">
                          <a:solidFill>
                            <a:schemeClr val="tx1"/>
                          </a:solidFill>
                          <a:latin typeface="Arial" charset="0"/>
                          <a:cs typeface="Arial" charset="0"/>
                        </a:defRPr>
                      </a:lvl4pPr>
                      <a:lvl5pPr marL="2057400" indent="-228600" algn="l" defTabSz="914400" rtl="0" eaLnBrk="0" latinLnBrk="0" hangingPunct="0">
                        <a:spcBef>
                          <a:spcPct val="20000"/>
                        </a:spcBef>
                        <a:buFont typeface="Arial" charset="0"/>
                        <a:defRPr sz="2400" kern="1200">
                          <a:solidFill>
                            <a:schemeClr val="tx1"/>
                          </a:solidFill>
                          <a:latin typeface="Arial" charset="0"/>
                          <a:cs typeface="Arial" charset="0"/>
                        </a:defRPr>
                      </a:lvl5pPr>
                      <a:lvl6pPr marL="25146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6pPr>
                      <a:lvl7pPr marL="29718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7pPr>
                      <a:lvl8pPr marL="34290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8pPr>
                      <a:lvl9pPr marL="38862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600" u="none" strike="noStrike" cap="none" normalizeH="0" baseline="0" dirty="0">
                          <a:ln>
                            <a:noFill/>
                          </a:ln>
                          <a:effectLst/>
                          <a:latin typeface="+mn-lt"/>
                        </a:rPr>
                        <a:t>Data analysis</a:t>
                      </a:r>
                      <a:endParaRPr kumimoji="0" lang="en-GB" altLang="en-US" sz="1600" b="0" i="0" u="none" strike="noStrike" cap="none" normalizeH="0" baseline="0" dirty="0">
                        <a:ln>
                          <a:noFill/>
                        </a:ln>
                        <a:solidFill>
                          <a:schemeClr val="tx1"/>
                        </a:solidFill>
                        <a:effectLst/>
                        <a:latin typeface="+mn-lt"/>
                      </a:endParaRPr>
                    </a:p>
                  </a:txBody>
                  <a:tcPr marT="45721" marB="45721" horzOverflow="overflow">
                    <a:lnL w="12700" cmpd="sng">
                      <a:solidFill>
                        <a:srgbClr val="00B7B2"/>
                      </a:solidFill>
                    </a:lnL>
                    <a:lnR w="12700" cmpd="sng">
                      <a:solidFill>
                        <a:srgbClr val="00B7B2"/>
                      </a:solidFill>
                    </a:lnR>
                    <a:lnT w="12700" cmpd="sng">
                      <a:solidFill>
                        <a:srgbClr val="00B7B2"/>
                      </a:solidFill>
                    </a:lnT>
                    <a:lnB w="12700" cmpd="sng">
                      <a:solidFill>
                        <a:srgbClr val="00B7B2"/>
                      </a:solidFill>
                    </a:lnB>
                    <a:lnTlToBr w="12700" cmpd="sng">
                      <a:noFill/>
                      <a:prstDash val="solid"/>
                    </a:lnTlToBr>
                    <a:lnBlToTr w="12700" cmpd="sng">
                      <a:noFill/>
                      <a:prstDash val="solid"/>
                    </a:lnBlToTr>
                    <a:solidFill>
                      <a:srgbClr val="00B7B2">
                        <a:tint val="20000"/>
                      </a:srgbClr>
                    </a:solidFill>
                  </a:tcPr>
                </a:tc>
                <a:tc>
                  <a:txBody>
                    <a:bodyPr/>
                    <a:lstStyle>
                      <a:lvl1pPr marL="0" algn="l" defTabSz="914400" rtl="0" eaLnBrk="0" latinLnBrk="0" hangingPunct="0">
                        <a:spcBef>
                          <a:spcPct val="20000"/>
                        </a:spcBef>
                        <a:buFont typeface="Arial" charset="0"/>
                        <a:defRPr sz="2400" kern="1200">
                          <a:solidFill>
                            <a:schemeClr val="tx1"/>
                          </a:solidFill>
                          <a:latin typeface="Arial" charset="0"/>
                          <a:cs typeface="Arial" charset="0"/>
                        </a:defRPr>
                      </a:lvl1pPr>
                      <a:lvl2pPr marL="742950" indent="-285750" algn="l" defTabSz="914400" rtl="0" eaLnBrk="0" latinLnBrk="0" hangingPunct="0">
                        <a:spcBef>
                          <a:spcPct val="20000"/>
                        </a:spcBef>
                        <a:buFont typeface="Arial" charset="0"/>
                        <a:defRPr sz="2400" kern="1200">
                          <a:solidFill>
                            <a:schemeClr val="tx1"/>
                          </a:solidFill>
                          <a:latin typeface="Arial" charset="0"/>
                          <a:cs typeface="Arial" charset="0"/>
                        </a:defRPr>
                      </a:lvl2pPr>
                      <a:lvl3pPr marL="1143000" indent="-228600" algn="l" defTabSz="914400" rtl="0" eaLnBrk="0" latinLnBrk="0" hangingPunct="0">
                        <a:spcBef>
                          <a:spcPct val="20000"/>
                        </a:spcBef>
                        <a:buFont typeface="Arial" charset="0"/>
                        <a:defRPr sz="2400" kern="1200">
                          <a:solidFill>
                            <a:schemeClr val="tx1"/>
                          </a:solidFill>
                          <a:latin typeface="Arial" charset="0"/>
                          <a:cs typeface="Arial" charset="0"/>
                        </a:defRPr>
                      </a:lvl3pPr>
                      <a:lvl4pPr marL="1600200" indent="-228600" algn="l" defTabSz="914400" rtl="0" eaLnBrk="0" latinLnBrk="0" hangingPunct="0">
                        <a:spcBef>
                          <a:spcPct val="20000"/>
                        </a:spcBef>
                        <a:buFont typeface="Arial" charset="0"/>
                        <a:defRPr sz="2400" kern="1200">
                          <a:solidFill>
                            <a:schemeClr val="tx1"/>
                          </a:solidFill>
                          <a:latin typeface="Arial" charset="0"/>
                          <a:cs typeface="Arial" charset="0"/>
                        </a:defRPr>
                      </a:lvl4pPr>
                      <a:lvl5pPr marL="2057400" indent="-228600" algn="l" defTabSz="914400" rtl="0" eaLnBrk="0" latinLnBrk="0" hangingPunct="0">
                        <a:spcBef>
                          <a:spcPct val="20000"/>
                        </a:spcBef>
                        <a:buFont typeface="Arial" charset="0"/>
                        <a:defRPr sz="2400" kern="1200">
                          <a:solidFill>
                            <a:schemeClr val="tx1"/>
                          </a:solidFill>
                          <a:latin typeface="Arial" charset="0"/>
                          <a:cs typeface="Arial" charset="0"/>
                        </a:defRPr>
                      </a:lvl5pPr>
                      <a:lvl6pPr marL="25146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6pPr>
                      <a:lvl7pPr marL="29718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7pPr>
                      <a:lvl8pPr marL="34290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8pPr>
                      <a:lvl9pPr marL="38862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600" u="none" strike="noStrike" kern="1200" cap="none" normalizeH="0" baseline="0" dirty="0">
                          <a:ln>
                            <a:noFill/>
                          </a:ln>
                          <a:solidFill>
                            <a:schemeClr val="tx1"/>
                          </a:solidFill>
                          <a:effectLst/>
                          <a:latin typeface="Arial" charset="0"/>
                          <a:ea typeface="+mn-ea"/>
                          <a:cs typeface="Arial" charset="0"/>
                        </a:rPr>
                        <a:t>Dissemination</a:t>
                      </a:r>
                      <a:endParaRPr kumimoji="0" lang="en-GB" altLang="en-US" sz="1600" b="0" i="0" u="none" strike="noStrike" cap="none" normalizeH="0" baseline="0" dirty="0">
                        <a:ln>
                          <a:noFill/>
                        </a:ln>
                        <a:solidFill>
                          <a:schemeClr val="tx1"/>
                        </a:solidFill>
                        <a:effectLst/>
                        <a:latin typeface="+mn-lt"/>
                        <a:cs typeface="Arial" charset="0"/>
                      </a:endParaRPr>
                    </a:p>
                  </a:txBody>
                  <a:tcPr marT="45721" marB="45721" horzOverflow="overflow">
                    <a:lnL w="12700" cmpd="sng">
                      <a:solidFill>
                        <a:srgbClr val="00B7B2"/>
                      </a:solidFill>
                    </a:lnL>
                    <a:lnR w="12700" cmpd="sng">
                      <a:solidFill>
                        <a:srgbClr val="00B7B2"/>
                      </a:solidFill>
                    </a:lnR>
                    <a:lnT w="12700" cmpd="sng">
                      <a:solidFill>
                        <a:srgbClr val="00B7B2"/>
                      </a:solidFill>
                    </a:lnT>
                    <a:lnB w="12700" cmpd="sng">
                      <a:solidFill>
                        <a:srgbClr val="00B7B2"/>
                      </a:solidFill>
                    </a:lnB>
                    <a:lnTlToBr w="12700" cmpd="sng">
                      <a:noFill/>
                      <a:prstDash val="solid"/>
                    </a:lnTlToBr>
                    <a:lnBlToTr w="12700" cmpd="sng">
                      <a:noFill/>
                      <a:prstDash val="solid"/>
                    </a:lnBlToTr>
                    <a:solidFill>
                      <a:srgbClr val="00B7B2">
                        <a:tint val="20000"/>
                      </a:srgbClr>
                    </a:solidFill>
                  </a:tcPr>
                </a:tc>
                <a:tc>
                  <a:txBody>
                    <a:bodyPr/>
                    <a:lstStyle>
                      <a:lvl1pPr marL="0" algn="l" defTabSz="914400" rtl="0" eaLnBrk="0" latinLnBrk="0" hangingPunct="0">
                        <a:spcBef>
                          <a:spcPct val="20000"/>
                        </a:spcBef>
                        <a:buFont typeface="Arial" charset="0"/>
                        <a:defRPr sz="2400" kern="1200">
                          <a:solidFill>
                            <a:schemeClr val="tx1"/>
                          </a:solidFill>
                          <a:latin typeface="Arial" charset="0"/>
                          <a:cs typeface="Arial" charset="0"/>
                        </a:defRPr>
                      </a:lvl1pPr>
                      <a:lvl2pPr marL="742950" indent="-285750" algn="l" defTabSz="914400" rtl="0" eaLnBrk="0" latinLnBrk="0" hangingPunct="0">
                        <a:spcBef>
                          <a:spcPct val="20000"/>
                        </a:spcBef>
                        <a:buFont typeface="Arial" charset="0"/>
                        <a:defRPr sz="2400" kern="1200">
                          <a:solidFill>
                            <a:schemeClr val="tx1"/>
                          </a:solidFill>
                          <a:latin typeface="Arial" charset="0"/>
                          <a:cs typeface="Arial" charset="0"/>
                        </a:defRPr>
                      </a:lvl2pPr>
                      <a:lvl3pPr marL="1143000" indent="-228600" algn="l" defTabSz="914400" rtl="0" eaLnBrk="0" latinLnBrk="0" hangingPunct="0">
                        <a:spcBef>
                          <a:spcPct val="20000"/>
                        </a:spcBef>
                        <a:buFont typeface="Arial" charset="0"/>
                        <a:defRPr sz="2400" kern="1200">
                          <a:solidFill>
                            <a:schemeClr val="tx1"/>
                          </a:solidFill>
                          <a:latin typeface="Arial" charset="0"/>
                          <a:cs typeface="Arial" charset="0"/>
                        </a:defRPr>
                      </a:lvl3pPr>
                      <a:lvl4pPr marL="1600200" indent="-228600" algn="l" defTabSz="914400" rtl="0" eaLnBrk="0" latinLnBrk="0" hangingPunct="0">
                        <a:spcBef>
                          <a:spcPct val="20000"/>
                        </a:spcBef>
                        <a:buFont typeface="Arial" charset="0"/>
                        <a:defRPr sz="2400" kern="1200">
                          <a:solidFill>
                            <a:schemeClr val="tx1"/>
                          </a:solidFill>
                          <a:latin typeface="Arial" charset="0"/>
                          <a:cs typeface="Arial" charset="0"/>
                        </a:defRPr>
                      </a:lvl4pPr>
                      <a:lvl5pPr marL="2057400" indent="-228600" algn="l" defTabSz="914400" rtl="0" eaLnBrk="0" latinLnBrk="0" hangingPunct="0">
                        <a:spcBef>
                          <a:spcPct val="20000"/>
                        </a:spcBef>
                        <a:buFont typeface="Arial" charset="0"/>
                        <a:defRPr sz="2400" kern="1200">
                          <a:solidFill>
                            <a:schemeClr val="tx1"/>
                          </a:solidFill>
                          <a:latin typeface="Arial" charset="0"/>
                          <a:cs typeface="Arial" charset="0"/>
                        </a:defRPr>
                      </a:lvl5pPr>
                      <a:lvl6pPr marL="25146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6pPr>
                      <a:lvl7pPr marL="29718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7pPr>
                      <a:lvl8pPr marL="34290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8pPr>
                      <a:lvl9pPr marL="38862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600" u="none" strike="noStrike" kern="1200" cap="none" normalizeH="0" baseline="0" dirty="0">
                          <a:ln>
                            <a:noFill/>
                          </a:ln>
                          <a:solidFill>
                            <a:schemeClr val="tx1"/>
                          </a:solidFill>
                          <a:effectLst/>
                          <a:latin typeface="+mn-lt"/>
                          <a:ea typeface="+mn-ea"/>
                          <a:cs typeface="Arial" charset="0"/>
                        </a:rPr>
                        <a:t>Dissemination</a:t>
                      </a:r>
                      <a:endParaRPr kumimoji="0" lang="en-GB" altLang="en-US" sz="1600" b="0" i="0" u="none" strike="noStrike" cap="none" normalizeH="0" baseline="0" dirty="0">
                        <a:ln>
                          <a:noFill/>
                        </a:ln>
                        <a:solidFill>
                          <a:schemeClr val="tx1"/>
                        </a:solidFill>
                        <a:effectLst/>
                        <a:latin typeface="+mn-lt"/>
                      </a:endParaRPr>
                    </a:p>
                  </a:txBody>
                  <a:tcPr marT="45721" marB="45721" horzOverflow="overflow">
                    <a:lnL w="12700" cmpd="sng">
                      <a:solidFill>
                        <a:srgbClr val="00B7B2"/>
                      </a:solidFill>
                    </a:lnL>
                    <a:lnR w="12700" cmpd="sng">
                      <a:solidFill>
                        <a:srgbClr val="00B7B2"/>
                      </a:solidFill>
                    </a:lnR>
                    <a:lnT w="12700" cmpd="sng">
                      <a:solidFill>
                        <a:srgbClr val="00B7B2"/>
                      </a:solidFill>
                    </a:lnT>
                    <a:lnB w="12700" cmpd="sng">
                      <a:solidFill>
                        <a:srgbClr val="00B7B2"/>
                      </a:solidFill>
                    </a:lnB>
                    <a:lnTlToBr w="12700" cmpd="sng">
                      <a:noFill/>
                      <a:prstDash val="solid"/>
                    </a:lnTlToBr>
                    <a:lnBlToTr w="12700" cmpd="sng">
                      <a:noFill/>
                      <a:prstDash val="solid"/>
                    </a:lnBlToTr>
                    <a:solidFill>
                      <a:srgbClr val="00B7B2">
                        <a:tint val="20000"/>
                      </a:srgbClr>
                    </a:solidFill>
                  </a:tcPr>
                </a:tc>
                <a:extLst>
                  <a:ext uri="{0D108BD9-81ED-4DB2-BD59-A6C34878D82A}">
                    <a16:rowId xmlns:a16="http://schemas.microsoft.com/office/drawing/2014/main" val="2809586563"/>
                  </a:ext>
                </a:extLst>
              </a:tr>
              <a:tr h="933725">
                <a:tc>
                  <a:txBody>
                    <a:bodyPr/>
                    <a:lstStyle>
                      <a:lvl1pPr marL="0" algn="l" defTabSz="914400" rtl="0" eaLnBrk="0" latinLnBrk="0" hangingPunct="0">
                        <a:spcBef>
                          <a:spcPct val="20000"/>
                        </a:spcBef>
                        <a:buFont typeface="Arial" charset="0"/>
                        <a:defRPr sz="2400" kern="1200">
                          <a:solidFill>
                            <a:schemeClr val="tx1"/>
                          </a:solidFill>
                          <a:latin typeface="Arial" charset="0"/>
                          <a:cs typeface="Arial" charset="0"/>
                        </a:defRPr>
                      </a:lvl1pPr>
                      <a:lvl2pPr marL="742950" indent="-285750" algn="l" defTabSz="914400" rtl="0" eaLnBrk="0" latinLnBrk="0" hangingPunct="0">
                        <a:spcBef>
                          <a:spcPct val="20000"/>
                        </a:spcBef>
                        <a:buFont typeface="Arial" charset="0"/>
                        <a:defRPr sz="2400" kern="1200">
                          <a:solidFill>
                            <a:schemeClr val="tx1"/>
                          </a:solidFill>
                          <a:latin typeface="Arial" charset="0"/>
                          <a:cs typeface="Arial" charset="0"/>
                        </a:defRPr>
                      </a:lvl2pPr>
                      <a:lvl3pPr marL="1143000" indent="-228600" algn="l" defTabSz="914400" rtl="0" eaLnBrk="0" latinLnBrk="0" hangingPunct="0">
                        <a:spcBef>
                          <a:spcPct val="20000"/>
                        </a:spcBef>
                        <a:buFont typeface="Arial" charset="0"/>
                        <a:defRPr sz="2400" kern="1200">
                          <a:solidFill>
                            <a:schemeClr val="tx1"/>
                          </a:solidFill>
                          <a:latin typeface="Arial" charset="0"/>
                          <a:cs typeface="Arial" charset="0"/>
                        </a:defRPr>
                      </a:lvl3pPr>
                      <a:lvl4pPr marL="1600200" indent="-228600" algn="l" defTabSz="914400" rtl="0" eaLnBrk="0" latinLnBrk="0" hangingPunct="0">
                        <a:spcBef>
                          <a:spcPct val="20000"/>
                        </a:spcBef>
                        <a:buFont typeface="Arial" charset="0"/>
                        <a:defRPr sz="2400" kern="1200">
                          <a:solidFill>
                            <a:schemeClr val="tx1"/>
                          </a:solidFill>
                          <a:latin typeface="Arial" charset="0"/>
                          <a:cs typeface="Arial" charset="0"/>
                        </a:defRPr>
                      </a:lvl4pPr>
                      <a:lvl5pPr marL="2057400" indent="-228600" algn="l" defTabSz="914400" rtl="0" eaLnBrk="0" latinLnBrk="0" hangingPunct="0">
                        <a:spcBef>
                          <a:spcPct val="20000"/>
                        </a:spcBef>
                        <a:buFont typeface="Arial" charset="0"/>
                        <a:defRPr sz="2400" kern="1200">
                          <a:solidFill>
                            <a:schemeClr val="tx1"/>
                          </a:solidFill>
                          <a:latin typeface="Arial" charset="0"/>
                          <a:cs typeface="Arial" charset="0"/>
                        </a:defRPr>
                      </a:lvl5pPr>
                      <a:lvl6pPr marL="25146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6pPr>
                      <a:lvl7pPr marL="29718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7pPr>
                      <a:lvl8pPr marL="34290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8pPr>
                      <a:lvl9pPr marL="38862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600" u="none" strike="noStrike" cap="none" normalizeH="0" baseline="0" dirty="0">
                          <a:ln>
                            <a:noFill/>
                          </a:ln>
                          <a:effectLst/>
                          <a:latin typeface="+mn-lt"/>
                        </a:rPr>
                        <a:t>Skills audit and development</a:t>
                      </a:r>
                      <a:endParaRPr kumimoji="0" lang="en-GB" altLang="en-US" sz="1600" b="0" i="0" u="none" strike="noStrike" cap="none" normalizeH="0" baseline="0" dirty="0">
                        <a:ln>
                          <a:noFill/>
                        </a:ln>
                        <a:solidFill>
                          <a:schemeClr val="tx1"/>
                        </a:solidFill>
                        <a:effectLst/>
                        <a:latin typeface="+mn-lt"/>
                        <a:cs typeface="Arial" charset="0"/>
                      </a:endParaRPr>
                    </a:p>
                  </a:txBody>
                  <a:tcPr marT="45721" marB="45721" horzOverflow="overflow">
                    <a:lnL w="12700" cmpd="sng">
                      <a:solidFill>
                        <a:srgbClr val="00B7B2"/>
                      </a:solidFill>
                    </a:lnL>
                    <a:lnR w="12700" cmpd="sng">
                      <a:solidFill>
                        <a:srgbClr val="00B7B2"/>
                      </a:solidFill>
                    </a:lnR>
                    <a:lnT w="12700" cmpd="sng">
                      <a:solidFill>
                        <a:srgbClr val="00B7B2"/>
                      </a:solidFill>
                    </a:lnT>
                    <a:lnB w="12700" cmpd="sng">
                      <a:solidFill>
                        <a:srgbClr val="00B7B2"/>
                      </a:solidFill>
                    </a:lnB>
                    <a:lnTlToBr w="12700" cmpd="sng">
                      <a:noFill/>
                      <a:prstDash val="solid"/>
                    </a:lnTlToBr>
                    <a:lnBlToTr w="12700" cmpd="sng">
                      <a:noFill/>
                      <a:prstDash val="solid"/>
                    </a:lnBlToTr>
                    <a:solidFill>
                      <a:srgbClr val="00B7B2">
                        <a:tint val="20000"/>
                      </a:srgbClr>
                    </a:solidFill>
                  </a:tcPr>
                </a:tc>
                <a:tc>
                  <a:txBody>
                    <a:bodyPr/>
                    <a:lstStyle>
                      <a:lvl1pPr marL="0" algn="l" defTabSz="914400" rtl="0" eaLnBrk="0" latinLnBrk="0" hangingPunct="0">
                        <a:spcBef>
                          <a:spcPct val="20000"/>
                        </a:spcBef>
                        <a:buFont typeface="Arial" charset="0"/>
                        <a:defRPr sz="2400" kern="1200">
                          <a:solidFill>
                            <a:schemeClr val="tx1"/>
                          </a:solidFill>
                          <a:latin typeface="Arial" charset="0"/>
                          <a:cs typeface="Arial" charset="0"/>
                        </a:defRPr>
                      </a:lvl1pPr>
                      <a:lvl2pPr marL="742950" indent="-285750" algn="l" defTabSz="914400" rtl="0" eaLnBrk="0" latinLnBrk="0" hangingPunct="0">
                        <a:spcBef>
                          <a:spcPct val="20000"/>
                        </a:spcBef>
                        <a:buFont typeface="Arial" charset="0"/>
                        <a:defRPr sz="2400" kern="1200">
                          <a:solidFill>
                            <a:schemeClr val="tx1"/>
                          </a:solidFill>
                          <a:latin typeface="Arial" charset="0"/>
                          <a:cs typeface="Arial" charset="0"/>
                        </a:defRPr>
                      </a:lvl2pPr>
                      <a:lvl3pPr marL="1143000" indent="-228600" algn="l" defTabSz="914400" rtl="0" eaLnBrk="0" latinLnBrk="0" hangingPunct="0">
                        <a:spcBef>
                          <a:spcPct val="20000"/>
                        </a:spcBef>
                        <a:buFont typeface="Arial" charset="0"/>
                        <a:defRPr sz="2400" kern="1200">
                          <a:solidFill>
                            <a:schemeClr val="tx1"/>
                          </a:solidFill>
                          <a:latin typeface="Arial" charset="0"/>
                          <a:cs typeface="Arial" charset="0"/>
                        </a:defRPr>
                      </a:lvl3pPr>
                      <a:lvl4pPr marL="1600200" indent="-228600" algn="l" defTabSz="914400" rtl="0" eaLnBrk="0" latinLnBrk="0" hangingPunct="0">
                        <a:spcBef>
                          <a:spcPct val="20000"/>
                        </a:spcBef>
                        <a:buFont typeface="Arial" charset="0"/>
                        <a:defRPr sz="2400" kern="1200">
                          <a:solidFill>
                            <a:schemeClr val="tx1"/>
                          </a:solidFill>
                          <a:latin typeface="Arial" charset="0"/>
                          <a:cs typeface="Arial" charset="0"/>
                        </a:defRPr>
                      </a:lvl4pPr>
                      <a:lvl5pPr marL="2057400" indent="-228600" algn="l" defTabSz="914400" rtl="0" eaLnBrk="0" latinLnBrk="0" hangingPunct="0">
                        <a:spcBef>
                          <a:spcPct val="20000"/>
                        </a:spcBef>
                        <a:buFont typeface="Arial" charset="0"/>
                        <a:defRPr sz="2400" kern="1200">
                          <a:solidFill>
                            <a:schemeClr val="tx1"/>
                          </a:solidFill>
                          <a:latin typeface="Arial" charset="0"/>
                          <a:cs typeface="Arial" charset="0"/>
                        </a:defRPr>
                      </a:lvl5pPr>
                      <a:lvl6pPr marL="25146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6pPr>
                      <a:lvl7pPr marL="29718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7pPr>
                      <a:lvl8pPr marL="34290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8pPr>
                      <a:lvl9pPr marL="38862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600" u="none" strike="noStrike" cap="none" normalizeH="0" baseline="0" dirty="0">
                          <a:ln>
                            <a:noFill/>
                          </a:ln>
                          <a:effectLst/>
                          <a:latin typeface="+mn-lt"/>
                        </a:rPr>
                        <a:t>Continuation of literature review</a:t>
                      </a:r>
                      <a:endParaRPr kumimoji="0" lang="en-GB" altLang="en-US" sz="1600" b="0" i="0" u="none" strike="noStrike" cap="none" normalizeH="0" baseline="0" dirty="0">
                        <a:ln>
                          <a:noFill/>
                        </a:ln>
                        <a:solidFill>
                          <a:schemeClr val="tx1"/>
                        </a:solidFill>
                        <a:effectLst/>
                        <a:latin typeface="+mn-lt"/>
                      </a:endParaRPr>
                    </a:p>
                  </a:txBody>
                  <a:tcPr marT="45721" marB="45721" horzOverflow="overflow">
                    <a:lnL w="12700" cmpd="sng">
                      <a:solidFill>
                        <a:srgbClr val="00B7B2"/>
                      </a:solidFill>
                    </a:lnL>
                    <a:lnR w="12700" cmpd="sng">
                      <a:solidFill>
                        <a:srgbClr val="00B7B2"/>
                      </a:solidFill>
                    </a:lnR>
                    <a:lnT w="12700" cmpd="sng">
                      <a:solidFill>
                        <a:srgbClr val="00B7B2"/>
                      </a:solidFill>
                    </a:lnT>
                    <a:lnB w="12700" cmpd="sng">
                      <a:solidFill>
                        <a:srgbClr val="00B7B2"/>
                      </a:solidFill>
                    </a:lnB>
                    <a:lnTlToBr w="12700" cmpd="sng">
                      <a:noFill/>
                      <a:prstDash val="solid"/>
                    </a:lnTlToBr>
                    <a:lnBlToTr w="12700" cmpd="sng">
                      <a:noFill/>
                      <a:prstDash val="solid"/>
                    </a:lnBlToTr>
                    <a:solidFill>
                      <a:srgbClr val="00B7B2">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600" u="none" strike="noStrike" cap="none" normalizeH="0" baseline="0" dirty="0">
                          <a:ln>
                            <a:noFill/>
                          </a:ln>
                          <a:effectLst/>
                          <a:latin typeface="+mn-lt"/>
                        </a:rPr>
                        <a:t>Writing up</a:t>
                      </a:r>
                      <a:endParaRPr kumimoji="0" lang="en-GB" altLang="en-US" sz="1600" b="0" i="0" u="none" strike="noStrike" cap="none" normalizeH="0" baseline="0" dirty="0">
                        <a:ln>
                          <a:noFill/>
                        </a:ln>
                        <a:solidFill>
                          <a:schemeClr val="tx1"/>
                        </a:solidFill>
                        <a:effectLst/>
                        <a:latin typeface="+mn-lt"/>
                        <a:cs typeface="Arial" charset="0"/>
                      </a:endParaRPr>
                    </a:p>
                    <a:p>
                      <a:pPr algn="ctr"/>
                      <a:endParaRPr lang="en-GB" sz="1600" dirty="0">
                        <a:latin typeface="+mn-lt"/>
                      </a:endParaRPr>
                    </a:p>
                  </a:txBody>
                  <a:tcPr marT="45721" marB="45721" horzOverflow="overflow">
                    <a:lnL w="12700" cmpd="sng">
                      <a:solidFill>
                        <a:srgbClr val="00B7B2"/>
                      </a:solidFill>
                    </a:lnL>
                    <a:lnR w="12700" cmpd="sng">
                      <a:solidFill>
                        <a:srgbClr val="00B7B2"/>
                      </a:solidFill>
                    </a:lnR>
                    <a:lnT w="12700" cmpd="sng">
                      <a:solidFill>
                        <a:srgbClr val="00B7B2"/>
                      </a:solidFill>
                    </a:lnT>
                    <a:lnB w="12700" cmpd="sng">
                      <a:solidFill>
                        <a:srgbClr val="00B7B2"/>
                      </a:solidFill>
                    </a:lnB>
                    <a:lnTlToBr w="12700" cmpd="sng">
                      <a:noFill/>
                      <a:prstDash val="solid"/>
                    </a:lnTlToBr>
                    <a:lnBlToTr w="12700" cmpd="sng">
                      <a:noFill/>
                      <a:prstDash val="solid"/>
                    </a:lnBlToTr>
                    <a:solidFill>
                      <a:srgbClr val="00B7B2">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600" u="none" strike="noStrike" cap="none" normalizeH="0" baseline="0" dirty="0">
                          <a:ln>
                            <a:noFill/>
                          </a:ln>
                          <a:effectLst/>
                          <a:latin typeface="+mn-lt"/>
                        </a:rPr>
                        <a:t>Completion and graduation</a:t>
                      </a:r>
                      <a:endParaRPr kumimoji="0" lang="en-GB" altLang="en-US" sz="1600" b="0" i="0" u="none" strike="noStrike" cap="none" normalizeH="0" baseline="0" dirty="0">
                        <a:ln>
                          <a:noFill/>
                        </a:ln>
                        <a:solidFill>
                          <a:schemeClr val="tx1"/>
                        </a:solidFill>
                        <a:effectLst/>
                        <a:latin typeface="+mn-lt"/>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chemeClr val="tx1"/>
                        </a:solidFill>
                        <a:effectLst/>
                        <a:latin typeface="+mn-lt"/>
                        <a:cs typeface="Arial" charset="0"/>
                      </a:endParaRPr>
                    </a:p>
                  </a:txBody>
                  <a:tcPr marT="45721" marB="45721" horzOverflow="overflow">
                    <a:lnL w="12700" cmpd="sng">
                      <a:solidFill>
                        <a:srgbClr val="00B7B2"/>
                      </a:solidFill>
                    </a:lnL>
                    <a:lnR w="12700" cmpd="sng">
                      <a:solidFill>
                        <a:srgbClr val="00B7B2"/>
                      </a:solidFill>
                    </a:lnR>
                    <a:lnT w="12700" cmpd="sng">
                      <a:solidFill>
                        <a:srgbClr val="00B7B2"/>
                      </a:solidFill>
                    </a:lnT>
                    <a:lnB w="12700" cmpd="sng">
                      <a:solidFill>
                        <a:srgbClr val="00B7B2"/>
                      </a:solidFill>
                    </a:lnB>
                    <a:lnTlToBr w="12700" cmpd="sng">
                      <a:noFill/>
                      <a:prstDash val="solid"/>
                    </a:lnTlToBr>
                    <a:lnBlToTr w="12700" cmpd="sng">
                      <a:noFill/>
                      <a:prstDash val="solid"/>
                    </a:lnBlToTr>
                    <a:solidFill>
                      <a:srgbClr val="00B7B2">
                        <a:tint val="20000"/>
                      </a:srgbClr>
                    </a:solidFill>
                  </a:tcPr>
                </a:tc>
                <a:extLst>
                  <a:ext uri="{0D108BD9-81ED-4DB2-BD59-A6C34878D82A}">
                    <a16:rowId xmlns:a16="http://schemas.microsoft.com/office/drawing/2014/main" val="3750667855"/>
                  </a:ext>
                </a:extLst>
              </a:tr>
              <a:tr h="720303">
                <a:tc>
                  <a:txBody>
                    <a:bodyPr/>
                    <a:lstStyle>
                      <a:lvl1pPr marL="0" algn="l" defTabSz="914400" rtl="0" eaLnBrk="0" latinLnBrk="0" hangingPunct="0">
                        <a:spcBef>
                          <a:spcPct val="20000"/>
                        </a:spcBef>
                        <a:buFont typeface="Arial" charset="0"/>
                        <a:defRPr sz="2400" kern="1200">
                          <a:solidFill>
                            <a:schemeClr val="tx1"/>
                          </a:solidFill>
                          <a:latin typeface="Arial" charset="0"/>
                          <a:cs typeface="Arial" charset="0"/>
                        </a:defRPr>
                      </a:lvl1pPr>
                      <a:lvl2pPr marL="742950" indent="-285750" algn="l" defTabSz="914400" rtl="0" eaLnBrk="0" latinLnBrk="0" hangingPunct="0">
                        <a:spcBef>
                          <a:spcPct val="20000"/>
                        </a:spcBef>
                        <a:buFont typeface="Arial" charset="0"/>
                        <a:defRPr sz="2400" kern="1200">
                          <a:solidFill>
                            <a:schemeClr val="tx1"/>
                          </a:solidFill>
                          <a:latin typeface="Arial" charset="0"/>
                          <a:cs typeface="Arial" charset="0"/>
                        </a:defRPr>
                      </a:lvl2pPr>
                      <a:lvl3pPr marL="1143000" indent="-228600" algn="l" defTabSz="914400" rtl="0" eaLnBrk="0" latinLnBrk="0" hangingPunct="0">
                        <a:spcBef>
                          <a:spcPct val="20000"/>
                        </a:spcBef>
                        <a:buFont typeface="Arial" charset="0"/>
                        <a:defRPr sz="2400" kern="1200">
                          <a:solidFill>
                            <a:schemeClr val="tx1"/>
                          </a:solidFill>
                          <a:latin typeface="Arial" charset="0"/>
                          <a:cs typeface="Arial" charset="0"/>
                        </a:defRPr>
                      </a:lvl3pPr>
                      <a:lvl4pPr marL="1600200" indent="-228600" algn="l" defTabSz="914400" rtl="0" eaLnBrk="0" latinLnBrk="0" hangingPunct="0">
                        <a:spcBef>
                          <a:spcPct val="20000"/>
                        </a:spcBef>
                        <a:buFont typeface="Arial" charset="0"/>
                        <a:defRPr sz="2400" kern="1200">
                          <a:solidFill>
                            <a:schemeClr val="tx1"/>
                          </a:solidFill>
                          <a:latin typeface="Arial" charset="0"/>
                          <a:cs typeface="Arial" charset="0"/>
                        </a:defRPr>
                      </a:lvl4pPr>
                      <a:lvl5pPr marL="2057400" indent="-228600" algn="l" defTabSz="914400" rtl="0" eaLnBrk="0" latinLnBrk="0" hangingPunct="0">
                        <a:spcBef>
                          <a:spcPct val="20000"/>
                        </a:spcBef>
                        <a:buFont typeface="Arial" charset="0"/>
                        <a:defRPr sz="2400" kern="1200">
                          <a:solidFill>
                            <a:schemeClr val="tx1"/>
                          </a:solidFill>
                          <a:latin typeface="Arial" charset="0"/>
                          <a:cs typeface="Arial" charset="0"/>
                        </a:defRPr>
                      </a:lvl5pPr>
                      <a:lvl6pPr marL="25146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6pPr>
                      <a:lvl7pPr marL="29718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7pPr>
                      <a:lvl8pPr marL="34290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8pPr>
                      <a:lvl9pPr marL="38862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600" b="1" u="none" strike="noStrike" cap="none" normalizeH="0" baseline="0" dirty="0">
                          <a:ln>
                            <a:noFill/>
                          </a:ln>
                          <a:solidFill>
                            <a:schemeClr val="accent2">
                              <a:lumMod val="50000"/>
                            </a:schemeClr>
                          </a:solidFill>
                          <a:effectLst/>
                          <a:latin typeface="+mn-lt"/>
                        </a:rPr>
                        <a:t>Upgrade assessment</a:t>
                      </a:r>
                      <a:endParaRPr kumimoji="0" lang="en-GB" altLang="en-US" sz="1600" b="1" i="0" u="none" strike="noStrike" cap="none" normalizeH="0" baseline="0" dirty="0">
                        <a:ln>
                          <a:noFill/>
                        </a:ln>
                        <a:solidFill>
                          <a:schemeClr val="accent2">
                            <a:lumMod val="50000"/>
                          </a:schemeClr>
                        </a:solidFill>
                        <a:effectLst/>
                        <a:latin typeface="+mn-lt"/>
                        <a:cs typeface="Arial" charset="0"/>
                      </a:endParaRPr>
                    </a:p>
                  </a:txBody>
                  <a:tcPr marT="45721" marB="45721" horzOverflow="overflow">
                    <a:lnL w="12700" cmpd="sng">
                      <a:solidFill>
                        <a:srgbClr val="00B7B2"/>
                      </a:solidFill>
                    </a:lnL>
                    <a:lnR w="12700" cmpd="sng">
                      <a:solidFill>
                        <a:srgbClr val="00B7B2"/>
                      </a:solidFill>
                    </a:lnR>
                    <a:lnT w="12700" cmpd="sng">
                      <a:solidFill>
                        <a:srgbClr val="00B7B2"/>
                      </a:solidFill>
                    </a:lnT>
                    <a:lnB w="12700" cmpd="sng">
                      <a:solidFill>
                        <a:srgbClr val="00B7B2"/>
                      </a:solidFill>
                    </a:lnB>
                    <a:lnTlToBr w="12700" cmpd="sng">
                      <a:noFill/>
                      <a:prstDash val="solid"/>
                    </a:lnTlToBr>
                    <a:lnBlToTr w="12700" cmpd="sng">
                      <a:noFill/>
                      <a:prstDash val="solid"/>
                    </a:lnBlToTr>
                    <a:solidFill>
                      <a:srgbClr val="00B7B2">
                        <a:tint val="20000"/>
                      </a:srgbClr>
                    </a:solidFill>
                  </a:tcPr>
                </a:tc>
                <a:tc>
                  <a:txBody>
                    <a:bodyPr/>
                    <a:lstStyle>
                      <a:lvl1pPr marL="0" algn="l" defTabSz="914400" rtl="0" eaLnBrk="0" latinLnBrk="0" hangingPunct="0">
                        <a:spcBef>
                          <a:spcPct val="20000"/>
                        </a:spcBef>
                        <a:buFont typeface="Arial" charset="0"/>
                        <a:defRPr sz="2400" kern="1200">
                          <a:solidFill>
                            <a:schemeClr val="tx1"/>
                          </a:solidFill>
                          <a:latin typeface="Arial" charset="0"/>
                          <a:cs typeface="Arial" charset="0"/>
                        </a:defRPr>
                      </a:lvl1pPr>
                      <a:lvl2pPr marL="742950" indent="-285750" algn="l" defTabSz="914400" rtl="0" eaLnBrk="0" latinLnBrk="0" hangingPunct="0">
                        <a:spcBef>
                          <a:spcPct val="20000"/>
                        </a:spcBef>
                        <a:buFont typeface="Arial" charset="0"/>
                        <a:defRPr sz="2400" kern="1200">
                          <a:solidFill>
                            <a:schemeClr val="tx1"/>
                          </a:solidFill>
                          <a:latin typeface="Arial" charset="0"/>
                          <a:cs typeface="Arial" charset="0"/>
                        </a:defRPr>
                      </a:lvl2pPr>
                      <a:lvl3pPr marL="1143000" indent="-228600" algn="l" defTabSz="914400" rtl="0" eaLnBrk="0" latinLnBrk="0" hangingPunct="0">
                        <a:spcBef>
                          <a:spcPct val="20000"/>
                        </a:spcBef>
                        <a:buFont typeface="Arial" charset="0"/>
                        <a:defRPr sz="2400" kern="1200">
                          <a:solidFill>
                            <a:schemeClr val="tx1"/>
                          </a:solidFill>
                          <a:latin typeface="Arial" charset="0"/>
                          <a:cs typeface="Arial" charset="0"/>
                        </a:defRPr>
                      </a:lvl3pPr>
                      <a:lvl4pPr marL="1600200" indent="-228600" algn="l" defTabSz="914400" rtl="0" eaLnBrk="0" latinLnBrk="0" hangingPunct="0">
                        <a:spcBef>
                          <a:spcPct val="20000"/>
                        </a:spcBef>
                        <a:buFont typeface="Arial" charset="0"/>
                        <a:defRPr sz="2400" kern="1200">
                          <a:solidFill>
                            <a:schemeClr val="tx1"/>
                          </a:solidFill>
                          <a:latin typeface="Arial" charset="0"/>
                          <a:cs typeface="Arial" charset="0"/>
                        </a:defRPr>
                      </a:lvl4pPr>
                      <a:lvl5pPr marL="2057400" indent="-228600" algn="l" defTabSz="914400" rtl="0" eaLnBrk="0" latinLnBrk="0" hangingPunct="0">
                        <a:spcBef>
                          <a:spcPct val="20000"/>
                        </a:spcBef>
                        <a:buFont typeface="Arial" charset="0"/>
                        <a:defRPr sz="2400" kern="1200">
                          <a:solidFill>
                            <a:schemeClr val="tx1"/>
                          </a:solidFill>
                          <a:latin typeface="Arial" charset="0"/>
                          <a:cs typeface="Arial" charset="0"/>
                        </a:defRPr>
                      </a:lvl5pPr>
                      <a:lvl6pPr marL="25146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6pPr>
                      <a:lvl7pPr marL="29718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7pPr>
                      <a:lvl8pPr marL="34290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8pPr>
                      <a:lvl9pPr marL="38862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600" u="none" strike="noStrike" cap="none" normalizeH="0" baseline="0" dirty="0">
                          <a:ln>
                            <a:noFill/>
                          </a:ln>
                          <a:effectLst/>
                          <a:latin typeface="+mn-lt"/>
                        </a:rPr>
                        <a:t>Writing up methodology</a:t>
                      </a:r>
                      <a:endParaRPr kumimoji="0" lang="en-GB" altLang="en-US" sz="1600" b="0" i="0" u="none" strike="noStrike" cap="none" normalizeH="0" baseline="0" dirty="0">
                        <a:ln>
                          <a:noFill/>
                        </a:ln>
                        <a:solidFill>
                          <a:schemeClr val="tx1"/>
                        </a:solidFill>
                        <a:effectLst/>
                        <a:latin typeface="+mn-lt"/>
                      </a:endParaRPr>
                    </a:p>
                  </a:txBody>
                  <a:tcPr marT="45721" marB="45721" horzOverflow="overflow">
                    <a:lnL w="12700" cmpd="sng">
                      <a:solidFill>
                        <a:srgbClr val="00B7B2"/>
                      </a:solidFill>
                    </a:lnL>
                    <a:lnR w="12700" cmpd="sng">
                      <a:solidFill>
                        <a:srgbClr val="00B7B2"/>
                      </a:solidFill>
                    </a:lnR>
                    <a:lnT w="12700" cmpd="sng">
                      <a:solidFill>
                        <a:srgbClr val="00B7B2"/>
                      </a:solidFill>
                    </a:lnT>
                    <a:lnB w="12700" cmpd="sng">
                      <a:solidFill>
                        <a:srgbClr val="00B7B2"/>
                      </a:solidFill>
                    </a:lnB>
                    <a:lnTlToBr w="12700" cmpd="sng">
                      <a:noFill/>
                      <a:prstDash val="solid"/>
                    </a:lnTlToBr>
                    <a:lnBlToTr w="12700" cmpd="sng">
                      <a:noFill/>
                      <a:prstDash val="solid"/>
                    </a:lnBlToTr>
                    <a:solidFill>
                      <a:srgbClr val="00B7B2">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600" b="0" i="0" u="none" strike="noStrike" cap="none" normalizeH="0" baseline="0" dirty="0">
                          <a:ln>
                            <a:noFill/>
                          </a:ln>
                          <a:solidFill>
                            <a:schemeClr val="tx1"/>
                          </a:solidFill>
                          <a:effectLst/>
                          <a:latin typeface="+mn-lt"/>
                          <a:cs typeface="Arial" charset="0"/>
                        </a:rPr>
                        <a:t>Revision of full drafts</a:t>
                      </a:r>
                    </a:p>
                    <a:p>
                      <a:pPr algn="ctr"/>
                      <a:endParaRPr lang="en-GB" sz="1600" dirty="0">
                        <a:latin typeface="+mn-lt"/>
                      </a:endParaRPr>
                    </a:p>
                  </a:txBody>
                  <a:tcPr marT="45721" marB="45721" horzOverflow="overflow">
                    <a:lnL w="12700" cmpd="sng">
                      <a:solidFill>
                        <a:srgbClr val="00B7B2"/>
                      </a:solidFill>
                    </a:lnL>
                    <a:lnR w="12700" cmpd="sng">
                      <a:solidFill>
                        <a:srgbClr val="00B7B2"/>
                      </a:solidFill>
                    </a:lnR>
                    <a:lnT w="12700" cmpd="sng">
                      <a:solidFill>
                        <a:srgbClr val="00B7B2"/>
                      </a:solidFill>
                    </a:lnT>
                    <a:lnB w="12700" cmpd="sng">
                      <a:solidFill>
                        <a:srgbClr val="00B7B2"/>
                      </a:solidFill>
                    </a:lnB>
                    <a:lnTlToBr w="12700" cmpd="sng">
                      <a:noFill/>
                      <a:prstDash val="solid"/>
                    </a:lnTlToBr>
                    <a:lnBlToTr w="12700" cmpd="sng">
                      <a:noFill/>
                      <a:prstDash val="solid"/>
                    </a:lnBlToTr>
                    <a:solidFill>
                      <a:srgbClr val="00B7B2">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chemeClr val="tx1"/>
                        </a:solidFill>
                        <a:effectLst/>
                        <a:latin typeface="+mn-lt"/>
                      </a:endParaRPr>
                    </a:p>
                  </a:txBody>
                  <a:tcPr marT="45721" marB="45721" horzOverflow="overflow">
                    <a:lnL w="12700" cmpd="sng">
                      <a:solidFill>
                        <a:srgbClr val="00B7B2"/>
                      </a:solidFill>
                    </a:lnL>
                    <a:lnR w="12700" cmpd="sng">
                      <a:solidFill>
                        <a:srgbClr val="00B7B2"/>
                      </a:solidFill>
                    </a:lnR>
                    <a:lnT w="12700" cmpd="sng">
                      <a:solidFill>
                        <a:srgbClr val="00B7B2"/>
                      </a:solidFill>
                    </a:lnT>
                    <a:lnB w="12700" cmpd="sng">
                      <a:solidFill>
                        <a:srgbClr val="00B7B2"/>
                      </a:solidFill>
                    </a:lnB>
                    <a:lnTlToBr w="12700" cmpd="sng">
                      <a:noFill/>
                      <a:prstDash val="solid"/>
                    </a:lnTlToBr>
                    <a:lnBlToTr w="12700" cmpd="sng">
                      <a:noFill/>
                      <a:prstDash val="solid"/>
                    </a:lnBlToTr>
                    <a:solidFill>
                      <a:srgbClr val="00B7B2">
                        <a:tint val="20000"/>
                      </a:srgbClr>
                    </a:solidFill>
                  </a:tcPr>
                </a:tc>
                <a:extLst>
                  <a:ext uri="{0D108BD9-81ED-4DB2-BD59-A6C34878D82A}">
                    <a16:rowId xmlns:a16="http://schemas.microsoft.com/office/drawing/2014/main" val="2948761847"/>
                  </a:ext>
                </a:extLst>
              </a:tr>
              <a:tr h="720303">
                <a:tc>
                  <a:txBody>
                    <a:bodyPr/>
                    <a:lstStyle>
                      <a:lvl1pPr marL="0" algn="l" defTabSz="914400" rtl="0" eaLnBrk="0" latinLnBrk="0" hangingPunct="0">
                        <a:spcBef>
                          <a:spcPct val="20000"/>
                        </a:spcBef>
                        <a:buFont typeface="Arial" charset="0"/>
                        <a:defRPr sz="2400" kern="1200">
                          <a:solidFill>
                            <a:schemeClr val="tx1"/>
                          </a:solidFill>
                          <a:latin typeface="Arial" charset="0"/>
                          <a:cs typeface="Arial" charset="0"/>
                        </a:defRPr>
                      </a:lvl1pPr>
                      <a:lvl2pPr marL="742950" indent="-285750" algn="l" defTabSz="914400" rtl="0" eaLnBrk="0" latinLnBrk="0" hangingPunct="0">
                        <a:spcBef>
                          <a:spcPct val="20000"/>
                        </a:spcBef>
                        <a:buFont typeface="Arial" charset="0"/>
                        <a:defRPr sz="2400" kern="1200">
                          <a:solidFill>
                            <a:schemeClr val="tx1"/>
                          </a:solidFill>
                          <a:latin typeface="Arial" charset="0"/>
                          <a:cs typeface="Arial" charset="0"/>
                        </a:defRPr>
                      </a:lvl2pPr>
                      <a:lvl3pPr marL="1143000" indent="-228600" algn="l" defTabSz="914400" rtl="0" eaLnBrk="0" latinLnBrk="0" hangingPunct="0">
                        <a:spcBef>
                          <a:spcPct val="20000"/>
                        </a:spcBef>
                        <a:buFont typeface="Arial" charset="0"/>
                        <a:defRPr sz="2400" kern="1200">
                          <a:solidFill>
                            <a:schemeClr val="tx1"/>
                          </a:solidFill>
                          <a:latin typeface="Arial" charset="0"/>
                          <a:cs typeface="Arial" charset="0"/>
                        </a:defRPr>
                      </a:lvl3pPr>
                      <a:lvl4pPr marL="1600200" indent="-228600" algn="l" defTabSz="914400" rtl="0" eaLnBrk="0" latinLnBrk="0" hangingPunct="0">
                        <a:spcBef>
                          <a:spcPct val="20000"/>
                        </a:spcBef>
                        <a:buFont typeface="Arial" charset="0"/>
                        <a:defRPr sz="2400" kern="1200">
                          <a:solidFill>
                            <a:schemeClr val="tx1"/>
                          </a:solidFill>
                          <a:latin typeface="Arial" charset="0"/>
                          <a:cs typeface="Arial" charset="0"/>
                        </a:defRPr>
                      </a:lvl4pPr>
                      <a:lvl5pPr marL="2057400" indent="-228600" algn="l" defTabSz="914400" rtl="0" eaLnBrk="0" latinLnBrk="0" hangingPunct="0">
                        <a:spcBef>
                          <a:spcPct val="20000"/>
                        </a:spcBef>
                        <a:buFont typeface="Arial" charset="0"/>
                        <a:defRPr sz="2400" kern="1200">
                          <a:solidFill>
                            <a:schemeClr val="tx1"/>
                          </a:solidFill>
                          <a:latin typeface="Arial" charset="0"/>
                          <a:cs typeface="Arial" charset="0"/>
                        </a:defRPr>
                      </a:lvl5pPr>
                      <a:lvl6pPr marL="25146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6pPr>
                      <a:lvl7pPr marL="29718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7pPr>
                      <a:lvl8pPr marL="34290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8pPr>
                      <a:lvl9pPr marL="38862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600" u="none" strike="noStrike" cap="none" normalizeH="0" baseline="0" dirty="0">
                          <a:ln>
                            <a:noFill/>
                          </a:ln>
                          <a:effectLst/>
                          <a:latin typeface="+mn-lt"/>
                        </a:rPr>
                        <a:t>Ethical approvals</a:t>
                      </a:r>
                      <a:endParaRPr kumimoji="0" lang="en-GB" altLang="en-US" sz="1600" b="0" i="0" u="none" strike="noStrike" cap="none" normalizeH="0" baseline="0" dirty="0">
                        <a:ln>
                          <a:noFill/>
                        </a:ln>
                        <a:solidFill>
                          <a:schemeClr val="tx1"/>
                        </a:solidFill>
                        <a:effectLst/>
                        <a:latin typeface="+mn-lt"/>
                      </a:endParaRPr>
                    </a:p>
                  </a:txBody>
                  <a:tcPr marT="45721" marB="45721" horzOverflow="overflow">
                    <a:lnL w="12700" cmpd="sng">
                      <a:solidFill>
                        <a:srgbClr val="00B7B2"/>
                      </a:solidFill>
                    </a:lnL>
                    <a:lnR w="12700" cmpd="sng">
                      <a:solidFill>
                        <a:srgbClr val="00B7B2"/>
                      </a:solidFill>
                    </a:lnR>
                    <a:lnT w="12700" cmpd="sng">
                      <a:solidFill>
                        <a:srgbClr val="00B7B2"/>
                      </a:solidFill>
                    </a:lnT>
                    <a:lnB w="12700" cmpd="sng">
                      <a:solidFill>
                        <a:srgbClr val="00B7B2"/>
                      </a:solidFill>
                    </a:lnB>
                    <a:lnTlToBr w="12700" cmpd="sng">
                      <a:noFill/>
                      <a:prstDash val="solid"/>
                    </a:lnTlToBr>
                    <a:lnBlToTr w="12700" cmpd="sng">
                      <a:noFill/>
                      <a:prstDash val="solid"/>
                    </a:lnBlToTr>
                    <a:solidFill>
                      <a:srgbClr val="00B7B2">
                        <a:tint val="20000"/>
                      </a:srgbClr>
                    </a:solidFill>
                  </a:tcPr>
                </a:tc>
                <a:tc>
                  <a:txBody>
                    <a:bodyPr/>
                    <a:lstStyle>
                      <a:lvl1pPr marL="0" algn="l" defTabSz="914400" rtl="0" eaLnBrk="0" latinLnBrk="0" hangingPunct="0">
                        <a:spcBef>
                          <a:spcPct val="20000"/>
                        </a:spcBef>
                        <a:buFont typeface="Arial" charset="0"/>
                        <a:defRPr sz="2400" kern="1200">
                          <a:solidFill>
                            <a:schemeClr val="tx1"/>
                          </a:solidFill>
                          <a:latin typeface="Arial" charset="0"/>
                          <a:cs typeface="Arial" charset="0"/>
                        </a:defRPr>
                      </a:lvl1pPr>
                      <a:lvl2pPr marL="742950" indent="-285750" algn="l" defTabSz="914400" rtl="0" eaLnBrk="0" latinLnBrk="0" hangingPunct="0">
                        <a:spcBef>
                          <a:spcPct val="20000"/>
                        </a:spcBef>
                        <a:buFont typeface="Arial" charset="0"/>
                        <a:defRPr sz="2400" kern="1200">
                          <a:solidFill>
                            <a:schemeClr val="tx1"/>
                          </a:solidFill>
                          <a:latin typeface="Arial" charset="0"/>
                          <a:cs typeface="Arial" charset="0"/>
                        </a:defRPr>
                      </a:lvl2pPr>
                      <a:lvl3pPr marL="1143000" indent="-228600" algn="l" defTabSz="914400" rtl="0" eaLnBrk="0" latinLnBrk="0" hangingPunct="0">
                        <a:spcBef>
                          <a:spcPct val="20000"/>
                        </a:spcBef>
                        <a:buFont typeface="Arial" charset="0"/>
                        <a:defRPr sz="2400" kern="1200">
                          <a:solidFill>
                            <a:schemeClr val="tx1"/>
                          </a:solidFill>
                          <a:latin typeface="Arial" charset="0"/>
                          <a:cs typeface="Arial" charset="0"/>
                        </a:defRPr>
                      </a:lvl3pPr>
                      <a:lvl4pPr marL="1600200" indent="-228600" algn="l" defTabSz="914400" rtl="0" eaLnBrk="0" latinLnBrk="0" hangingPunct="0">
                        <a:spcBef>
                          <a:spcPct val="20000"/>
                        </a:spcBef>
                        <a:buFont typeface="Arial" charset="0"/>
                        <a:defRPr sz="2400" kern="1200">
                          <a:solidFill>
                            <a:schemeClr val="tx1"/>
                          </a:solidFill>
                          <a:latin typeface="Arial" charset="0"/>
                          <a:cs typeface="Arial" charset="0"/>
                        </a:defRPr>
                      </a:lvl4pPr>
                      <a:lvl5pPr marL="2057400" indent="-228600" algn="l" defTabSz="914400" rtl="0" eaLnBrk="0" latinLnBrk="0" hangingPunct="0">
                        <a:spcBef>
                          <a:spcPct val="20000"/>
                        </a:spcBef>
                        <a:buFont typeface="Arial" charset="0"/>
                        <a:defRPr sz="2400" kern="1200">
                          <a:solidFill>
                            <a:schemeClr val="tx1"/>
                          </a:solidFill>
                          <a:latin typeface="Arial" charset="0"/>
                          <a:cs typeface="Arial" charset="0"/>
                        </a:defRPr>
                      </a:lvl5pPr>
                      <a:lvl6pPr marL="25146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6pPr>
                      <a:lvl7pPr marL="29718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7pPr>
                      <a:lvl8pPr marL="34290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8pPr>
                      <a:lvl9pPr marL="3886200" indent="-228600" algn="l" defTabSz="914400" rtl="0" eaLnBrk="0" fontAlgn="base" latinLnBrk="0" hangingPunct="0">
                        <a:spcBef>
                          <a:spcPct val="20000"/>
                        </a:spcBef>
                        <a:spcAft>
                          <a:spcPct val="0"/>
                        </a:spcAft>
                        <a:buFont typeface="Arial" charset="0"/>
                        <a:defRPr sz="2400" kern="1200">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600" u="none" strike="noStrike" cap="none" normalizeH="0" baseline="0" dirty="0">
                          <a:ln>
                            <a:noFill/>
                          </a:ln>
                          <a:effectLst/>
                          <a:latin typeface="+mn-lt"/>
                        </a:rPr>
                        <a:t>Dissemination/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600" u="none" strike="noStrike" cap="none" normalizeH="0" baseline="0" dirty="0">
                          <a:ln>
                            <a:noFill/>
                          </a:ln>
                          <a:effectLst/>
                          <a:latin typeface="+mn-lt"/>
                        </a:rPr>
                        <a:t>conference attendance</a:t>
                      </a:r>
                      <a:endParaRPr kumimoji="0" lang="en-GB" altLang="en-US" sz="1600" b="0" i="0" u="none" strike="noStrike" cap="none" normalizeH="0" baseline="0" dirty="0">
                        <a:ln>
                          <a:noFill/>
                        </a:ln>
                        <a:solidFill>
                          <a:schemeClr val="tx1"/>
                        </a:solidFill>
                        <a:effectLst/>
                        <a:latin typeface="+mn-lt"/>
                      </a:endParaRPr>
                    </a:p>
                  </a:txBody>
                  <a:tcPr marT="45721" marB="45721" horzOverflow="overflow">
                    <a:lnL w="12700" cmpd="sng">
                      <a:solidFill>
                        <a:srgbClr val="00B7B2"/>
                      </a:solidFill>
                    </a:lnL>
                    <a:lnR w="12700" cmpd="sng">
                      <a:solidFill>
                        <a:srgbClr val="00B7B2"/>
                      </a:solidFill>
                    </a:lnR>
                    <a:lnT w="12700" cmpd="sng">
                      <a:solidFill>
                        <a:srgbClr val="00B7B2"/>
                      </a:solidFill>
                    </a:lnT>
                    <a:lnB w="12700" cmpd="sng">
                      <a:solidFill>
                        <a:srgbClr val="00B7B2"/>
                      </a:solidFill>
                    </a:lnB>
                    <a:lnTlToBr w="12700" cmpd="sng">
                      <a:noFill/>
                      <a:prstDash val="solid"/>
                    </a:lnTlToBr>
                    <a:lnBlToTr w="12700" cmpd="sng">
                      <a:noFill/>
                      <a:prstDash val="solid"/>
                    </a:lnBlToTr>
                    <a:solidFill>
                      <a:srgbClr val="00B7B2">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accent2">
                              <a:lumMod val="50000"/>
                            </a:schemeClr>
                          </a:solidFill>
                          <a:latin typeface="+mn-lt"/>
                        </a:rPr>
                        <a:t>Submission of thesis</a:t>
                      </a:r>
                    </a:p>
                    <a:p>
                      <a:pPr algn="ctr"/>
                      <a:endParaRPr lang="en-GB" sz="1600" dirty="0">
                        <a:latin typeface="+mn-lt"/>
                      </a:endParaRPr>
                    </a:p>
                  </a:txBody>
                  <a:tcPr marT="45721" marB="45721" horzOverflow="overflow">
                    <a:lnL w="12700" cmpd="sng">
                      <a:solidFill>
                        <a:srgbClr val="00B7B2"/>
                      </a:solidFill>
                    </a:lnL>
                    <a:lnR w="12700" cmpd="sng">
                      <a:solidFill>
                        <a:srgbClr val="00B7B2"/>
                      </a:solidFill>
                    </a:lnR>
                    <a:lnT w="12700" cmpd="sng">
                      <a:solidFill>
                        <a:srgbClr val="00B7B2"/>
                      </a:solidFill>
                    </a:lnT>
                    <a:lnB w="12700" cmpd="sng">
                      <a:solidFill>
                        <a:srgbClr val="00B7B2"/>
                      </a:solidFill>
                    </a:lnB>
                    <a:lnTlToBr w="12700" cmpd="sng">
                      <a:noFill/>
                      <a:prstDash val="solid"/>
                    </a:lnTlToBr>
                    <a:lnBlToTr w="12700" cmpd="sng">
                      <a:noFill/>
                      <a:prstDash val="solid"/>
                    </a:lnBlToTr>
                    <a:solidFill>
                      <a:srgbClr val="00B7B2">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chemeClr val="tx1"/>
                        </a:solidFill>
                        <a:effectLst/>
                        <a:latin typeface="+mn-lt"/>
                      </a:endParaRPr>
                    </a:p>
                  </a:txBody>
                  <a:tcPr marT="45721" marB="45721" horzOverflow="overflow">
                    <a:lnL w="12700" cmpd="sng">
                      <a:solidFill>
                        <a:srgbClr val="00B7B2"/>
                      </a:solidFill>
                    </a:lnL>
                    <a:lnR w="12700" cmpd="sng">
                      <a:solidFill>
                        <a:srgbClr val="00B7B2"/>
                      </a:solidFill>
                    </a:lnR>
                    <a:lnT w="12700" cmpd="sng">
                      <a:solidFill>
                        <a:srgbClr val="00B7B2"/>
                      </a:solidFill>
                    </a:lnT>
                    <a:lnB w="12700" cmpd="sng">
                      <a:solidFill>
                        <a:srgbClr val="00B7B2"/>
                      </a:solidFill>
                    </a:lnB>
                    <a:lnTlToBr w="12700" cmpd="sng">
                      <a:noFill/>
                      <a:prstDash val="solid"/>
                    </a:lnTlToBr>
                    <a:lnBlToTr w="12700" cmpd="sng">
                      <a:noFill/>
                      <a:prstDash val="solid"/>
                    </a:lnBlToTr>
                    <a:solidFill>
                      <a:srgbClr val="00B7B2">
                        <a:tint val="20000"/>
                      </a:srgbClr>
                    </a:solidFill>
                  </a:tcPr>
                </a:tc>
                <a:extLst>
                  <a:ext uri="{0D108BD9-81ED-4DB2-BD59-A6C34878D82A}">
                    <a16:rowId xmlns:a16="http://schemas.microsoft.com/office/drawing/2014/main" val="843070309"/>
                  </a:ext>
                </a:extLst>
              </a:tr>
            </a:tbl>
          </a:graphicData>
        </a:graphic>
      </p:graphicFrame>
      <p:pic>
        <p:nvPicPr>
          <p:cNvPr id="7" name="Picture 6">
            <a:extLst>
              <a:ext uri="{FF2B5EF4-FFF2-40B4-BE49-F238E27FC236}">
                <a16:creationId xmlns:a16="http://schemas.microsoft.com/office/drawing/2014/main" id="{ACCACD3A-574C-2249-06CF-3794F98A9FB1}"/>
              </a:ext>
            </a:extLst>
          </p:cNvPr>
          <p:cNvPicPr>
            <a:picLocks noChangeAspect="1"/>
          </p:cNvPicPr>
          <p:nvPr/>
        </p:nvPicPr>
        <p:blipFill>
          <a:blip r:embed="rId4"/>
          <a:stretch>
            <a:fillRect/>
          </a:stretch>
        </p:blipFill>
        <p:spPr>
          <a:xfrm>
            <a:off x="8171614" y="5204843"/>
            <a:ext cx="1140051" cy="1146147"/>
          </a:xfrm>
          <a:prstGeom prst="rect">
            <a:avLst/>
          </a:prstGeom>
        </p:spPr>
      </p:pic>
      <p:pic>
        <p:nvPicPr>
          <p:cNvPr id="2" name="slide 10">
            <a:hlinkClick r:id="" action="ppaction://media"/>
            <a:extLst>
              <a:ext uri="{FF2B5EF4-FFF2-40B4-BE49-F238E27FC236}">
                <a16:creationId xmlns:a16="http://schemas.microsoft.com/office/drawing/2014/main" id="{CC5EE06C-6DCB-4652-FAB3-FD840A7CCA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5697" y="5944590"/>
            <a:ext cx="406400" cy="406400"/>
          </a:xfrm>
          <a:prstGeom prst="rect">
            <a:avLst/>
          </a:prstGeom>
        </p:spPr>
      </p:pic>
    </p:spTree>
    <p:extLst>
      <p:ext uri="{BB962C8B-B14F-4D97-AF65-F5344CB8AC3E}">
        <p14:creationId xmlns:p14="http://schemas.microsoft.com/office/powerpoint/2010/main" val="2412609384"/>
      </p:ext>
    </p:extLst>
  </p:cSld>
  <p:clrMapOvr>
    <a:masterClrMapping/>
  </p:clrMapOvr>
  <mc:AlternateContent xmlns:mc="http://schemas.openxmlformats.org/markup-compatibility/2006" xmlns:p14="http://schemas.microsoft.com/office/powerpoint/2010/main">
    <mc:Choice Requires="p14">
      <p:transition spd="slow" p14:dur="2000" advTm="23631"/>
    </mc:Choice>
    <mc:Fallback xmlns="">
      <p:transition spd="slow" advTm="23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804E33-107B-5AFF-A505-3D9C0857B364}"/>
              </a:ext>
            </a:extLst>
          </p:cNvPr>
          <p:cNvSpPr>
            <a:spLocks noGrp="1"/>
          </p:cNvSpPr>
          <p:nvPr>
            <p:ph type="body" sz="quarter" idx="14"/>
          </p:nvPr>
        </p:nvSpPr>
        <p:spPr>
          <a:xfrm>
            <a:off x="850104" y="1565563"/>
            <a:ext cx="6262948" cy="1739700"/>
          </a:xfrm>
        </p:spPr>
        <p:txBody>
          <a:bodyPr/>
          <a:lstStyle/>
          <a:p>
            <a:r>
              <a:rPr lang="en-GB" sz="1800" dirty="0"/>
              <a:t>Contribution to research that informs practice and/or policy</a:t>
            </a:r>
          </a:p>
          <a:p>
            <a:endParaRPr lang="en-GB" sz="1800" dirty="0"/>
          </a:p>
          <a:p>
            <a:pPr marL="285750" indent="-285750">
              <a:buFont typeface="Courier New" panose="02070309020205020404" pitchFamily="49" charset="0"/>
              <a:buChar char="o"/>
            </a:pPr>
            <a:r>
              <a:rPr lang="en-GB" sz="1800" dirty="0"/>
              <a:t>Doctorate in Education (EdD)</a:t>
            </a:r>
          </a:p>
          <a:p>
            <a:pPr marL="285750" indent="-285750">
              <a:buFont typeface="Courier New" panose="02070309020205020404" pitchFamily="49" charset="0"/>
              <a:buChar char="o"/>
            </a:pPr>
            <a:r>
              <a:rPr lang="en-GB" sz="1800" dirty="0"/>
              <a:t>Doctorate in Health and Social Care (DHSC)</a:t>
            </a:r>
          </a:p>
          <a:p>
            <a:endParaRPr lang="en-GB" sz="1800" dirty="0"/>
          </a:p>
        </p:txBody>
      </p:sp>
      <p:sp>
        <p:nvSpPr>
          <p:cNvPr id="3" name="Text Placeholder 2">
            <a:extLst>
              <a:ext uri="{FF2B5EF4-FFF2-40B4-BE49-F238E27FC236}">
                <a16:creationId xmlns:a16="http://schemas.microsoft.com/office/drawing/2014/main" id="{B35DA334-388B-65CD-CC06-04C534D169C7}"/>
              </a:ext>
            </a:extLst>
          </p:cNvPr>
          <p:cNvSpPr>
            <a:spLocks noGrp="1"/>
          </p:cNvSpPr>
          <p:nvPr>
            <p:ph type="body" sz="quarter" idx="21"/>
          </p:nvPr>
        </p:nvSpPr>
        <p:spPr/>
        <p:txBody>
          <a:bodyPr/>
          <a:lstStyle/>
          <a:p>
            <a:r>
              <a:rPr lang="en-GB" dirty="0"/>
              <a:t>Professional Doctorates: Degrees</a:t>
            </a:r>
          </a:p>
        </p:txBody>
      </p:sp>
      <p:pic>
        <p:nvPicPr>
          <p:cNvPr id="4" name="Picture 3">
            <a:extLst>
              <a:ext uri="{FF2B5EF4-FFF2-40B4-BE49-F238E27FC236}">
                <a16:creationId xmlns:a16="http://schemas.microsoft.com/office/drawing/2014/main" id="{6B2D9E6C-A47A-CD3A-EEE7-7AC24AF5246F}"/>
              </a:ext>
            </a:extLst>
          </p:cNvPr>
          <p:cNvPicPr>
            <a:picLocks noChangeAspect="1"/>
          </p:cNvPicPr>
          <p:nvPr/>
        </p:nvPicPr>
        <p:blipFill>
          <a:blip r:embed="rId4"/>
          <a:stretch>
            <a:fillRect/>
          </a:stretch>
        </p:blipFill>
        <p:spPr>
          <a:xfrm>
            <a:off x="7113051" y="1225280"/>
            <a:ext cx="3267739" cy="4877223"/>
          </a:xfrm>
          <a:prstGeom prst="rect">
            <a:avLst/>
          </a:prstGeom>
        </p:spPr>
      </p:pic>
      <p:pic>
        <p:nvPicPr>
          <p:cNvPr id="5" name="slide 11">
            <a:hlinkClick r:id="" action="ppaction://media"/>
            <a:extLst>
              <a:ext uri="{FF2B5EF4-FFF2-40B4-BE49-F238E27FC236}">
                <a16:creationId xmlns:a16="http://schemas.microsoft.com/office/drawing/2014/main" id="{98CECCAC-AC38-C968-0D28-73038B05BE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46521" y="5696103"/>
            <a:ext cx="406400" cy="406400"/>
          </a:xfrm>
          <a:prstGeom prst="rect">
            <a:avLst/>
          </a:prstGeom>
        </p:spPr>
      </p:pic>
    </p:spTree>
    <p:extLst>
      <p:ext uri="{BB962C8B-B14F-4D97-AF65-F5344CB8AC3E}">
        <p14:creationId xmlns:p14="http://schemas.microsoft.com/office/powerpoint/2010/main" val="3369861401"/>
      </p:ext>
    </p:extLst>
  </p:cSld>
  <p:clrMapOvr>
    <a:masterClrMapping/>
  </p:clrMapOvr>
  <mc:AlternateContent xmlns:mc="http://schemas.openxmlformats.org/markup-compatibility/2006" xmlns:p14="http://schemas.microsoft.com/office/powerpoint/2010/main">
    <mc:Choice Requires="p14">
      <p:transition spd="slow" p14:dur="2000" advTm="11926"/>
    </mc:Choice>
    <mc:Fallback xmlns="">
      <p:transition spd="slow" advTm="11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19C5064-398E-CC61-1809-5BDF12F2911A}"/>
              </a:ext>
            </a:extLst>
          </p:cNvPr>
          <p:cNvSpPr txBox="1">
            <a:spLocks/>
          </p:cNvSpPr>
          <p:nvPr/>
        </p:nvSpPr>
        <p:spPr>
          <a:xfrm>
            <a:off x="413915" y="404665"/>
            <a:ext cx="9420965" cy="643086"/>
          </a:xfrm>
          <a:prstGeom prst="rect">
            <a:avLst/>
          </a:prstGeom>
        </p:spPr>
        <p:txBody>
          <a:bodyPr>
            <a:noAutofit/>
          </a:bodyPr>
          <a:lstStyle>
            <a:lvl1pPr marL="0" indent="0" algn="l" defTabSz="914400" rtl="0" eaLnBrk="1" latinLnBrk="0" hangingPunct="1">
              <a:lnSpc>
                <a:spcPct val="110000"/>
              </a:lnSpc>
              <a:spcBef>
                <a:spcPts val="1000"/>
              </a:spcBef>
              <a:buFont typeface="Arial" panose="020B0604020202020204" pitchFamily="34" charset="0"/>
              <a:buNone/>
              <a:defRPr sz="3000" b="1" i="0" kern="1200">
                <a:ln>
                  <a:noFill/>
                </a:ln>
                <a:solidFill>
                  <a:srgbClr val="060645"/>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Professional Doctorates: Target students</a:t>
            </a:r>
          </a:p>
        </p:txBody>
      </p:sp>
      <p:graphicFrame>
        <p:nvGraphicFramePr>
          <p:cNvPr id="2" name="Table 1">
            <a:extLst>
              <a:ext uri="{FF2B5EF4-FFF2-40B4-BE49-F238E27FC236}">
                <a16:creationId xmlns:a16="http://schemas.microsoft.com/office/drawing/2014/main" id="{A9CC0B32-BA4A-F2B7-26B2-D484CAAF5BDE}"/>
              </a:ext>
            </a:extLst>
          </p:cNvPr>
          <p:cNvGraphicFramePr>
            <a:graphicFrameLocks noGrp="1"/>
          </p:cNvGraphicFramePr>
          <p:nvPr>
            <p:extLst>
              <p:ext uri="{D42A27DB-BD31-4B8C-83A1-F6EECF244321}">
                <p14:modId xmlns:p14="http://schemas.microsoft.com/office/powerpoint/2010/main" val="4227538766"/>
              </p:ext>
            </p:extLst>
          </p:nvPr>
        </p:nvGraphicFramePr>
        <p:xfrm>
          <a:off x="2362200" y="1177925"/>
          <a:ext cx="8248650" cy="3937000"/>
        </p:xfrm>
        <a:graphic>
          <a:graphicData uri="http://schemas.openxmlformats.org/drawingml/2006/table">
            <a:tbl>
              <a:tblPr firstRow="1" bandRow="1">
                <a:tableStyleId>{1E171933-4619-4E11-9A3F-F7608DF75F80}</a:tableStyleId>
              </a:tblPr>
              <a:tblGrid>
                <a:gridCol w="4031845">
                  <a:extLst>
                    <a:ext uri="{9D8B030D-6E8A-4147-A177-3AD203B41FA5}">
                      <a16:colId xmlns:a16="http://schemas.microsoft.com/office/drawing/2014/main" val="20000"/>
                    </a:ext>
                  </a:extLst>
                </a:gridCol>
                <a:gridCol w="4216805">
                  <a:extLst>
                    <a:ext uri="{9D8B030D-6E8A-4147-A177-3AD203B41FA5}">
                      <a16:colId xmlns:a16="http://schemas.microsoft.com/office/drawing/2014/main" val="20001"/>
                    </a:ext>
                  </a:extLst>
                </a:gridCol>
              </a:tblGrid>
              <a:tr h="370840">
                <a:tc>
                  <a:txBody>
                    <a:bodyPr/>
                    <a:lstStyle/>
                    <a:p>
                      <a:r>
                        <a:rPr lang="en-GB" sz="1800" kern="1200" dirty="0">
                          <a:solidFill>
                            <a:schemeClr val="dk1"/>
                          </a:solidFill>
                          <a:latin typeface="+mn-lt"/>
                          <a:ea typeface="+mn-ea"/>
                          <a:cs typeface="+mn-cs"/>
                        </a:rPr>
                        <a:t>EdD</a:t>
                      </a:r>
                    </a:p>
                  </a:txBody>
                  <a:tcPr/>
                </a:tc>
                <a:tc>
                  <a:txBody>
                    <a:bodyPr/>
                    <a:lstStyle/>
                    <a:p>
                      <a:r>
                        <a:rPr lang="en-GB" sz="1800" kern="1200" dirty="0">
                          <a:solidFill>
                            <a:schemeClr val="dk1"/>
                          </a:solidFill>
                          <a:latin typeface="+mn-lt"/>
                          <a:ea typeface="+mn-ea"/>
                          <a:cs typeface="+mn-cs"/>
                        </a:rPr>
                        <a:t>DHSC</a:t>
                      </a:r>
                    </a:p>
                  </a:txBody>
                  <a:tcPr/>
                </a:tc>
                <a:extLst>
                  <a:ext uri="{0D108BD9-81ED-4DB2-BD59-A6C34878D82A}">
                    <a16:rowId xmlns:a16="http://schemas.microsoft.com/office/drawing/2014/main" val="10000"/>
                  </a:ext>
                </a:extLst>
              </a:tr>
              <a:tr h="370840">
                <a:tc>
                  <a:txBody>
                    <a:bodyPr/>
                    <a:lstStyle/>
                    <a:p>
                      <a:r>
                        <a:rPr lang="en-GB" dirty="0"/>
                        <a:t>professionals in education (including head teachers and trainers)</a:t>
                      </a:r>
                    </a:p>
                  </a:txBody>
                  <a:tcPr/>
                </a:tc>
                <a:tc>
                  <a:txBody>
                    <a:bodyPr/>
                    <a:lstStyle/>
                    <a:p>
                      <a:r>
                        <a:rPr lang="en-GB" dirty="0"/>
                        <a:t>health and social care professionals (including registered nurses, social workers, therapists, managers)</a:t>
                      </a:r>
                    </a:p>
                  </a:txBody>
                  <a:tcPr/>
                </a:tc>
                <a:extLst>
                  <a:ext uri="{0D108BD9-81ED-4DB2-BD59-A6C34878D82A}">
                    <a16:rowId xmlns:a16="http://schemas.microsoft.com/office/drawing/2014/main" val="10001"/>
                  </a:ext>
                </a:extLst>
              </a:tr>
              <a:tr h="370840">
                <a:tc>
                  <a:txBody>
                    <a:bodyPr/>
                    <a:lstStyle/>
                    <a:p>
                      <a:r>
                        <a:rPr lang="en-GB" dirty="0"/>
                        <a:t>other professionals working in formal and non-formal settings (including the public, voluntary and private sectors)</a:t>
                      </a:r>
                    </a:p>
                  </a:txBody>
                  <a:tcPr/>
                </a:tc>
                <a:tc>
                  <a:txBody>
                    <a:bodyPr/>
                    <a:lstStyle/>
                    <a:p>
                      <a:r>
                        <a:rPr lang="en-GB" dirty="0"/>
                        <a:t>other professionals working across health and social care (including the public, voluntary and private sectors)</a:t>
                      </a:r>
                    </a:p>
                  </a:txBody>
                  <a:tcPr/>
                </a:tc>
                <a:extLst>
                  <a:ext uri="{0D108BD9-81ED-4DB2-BD59-A6C34878D82A}">
                    <a16:rowId xmlns:a16="http://schemas.microsoft.com/office/drawing/2014/main" val="10002"/>
                  </a:ext>
                </a:extLst>
              </a:tr>
              <a:tr h="370840">
                <a:tc>
                  <a:txBody>
                    <a:bodyPr/>
                    <a:lstStyle/>
                    <a:p>
                      <a:r>
                        <a:rPr lang="en-GB" dirty="0"/>
                        <a:t>people working in informal educational settings (e.g. private tutors)</a:t>
                      </a:r>
                    </a:p>
                    <a:p>
                      <a:endParaRPr lang="en-GB" dirty="0"/>
                    </a:p>
                  </a:txBody>
                  <a:tcPr/>
                </a:tc>
                <a:tc>
                  <a:txBody>
                    <a:bodyPr/>
                    <a:lstStyle/>
                    <a:p>
                      <a:r>
                        <a:rPr lang="en-GB" dirty="0"/>
                        <a:t>Experts by experience, carers.</a:t>
                      </a:r>
                    </a:p>
                    <a:p>
                      <a:r>
                        <a:rPr lang="en-GB" dirty="0"/>
                        <a:t>Also volunteers and advocates (if they work in health and social care)</a:t>
                      </a:r>
                    </a:p>
                  </a:txBody>
                  <a:tcPr/>
                </a:tc>
                <a:extLst>
                  <a:ext uri="{0D108BD9-81ED-4DB2-BD59-A6C34878D82A}">
                    <a16:rowId xmlns:a16="http://schemas.microsoft.com/office/drawing/2014/main" val="10003"/>
                  </a:ext>
                </a:extLst>
              </a:tr>
            </a:tbl>
          </a:graphicData>
        </a:graphic>
      </p:graphicFrame>
      <p:pic>
        <p:nvPicPr>
          <p:cNvPr id="3" name="slide 12">
            <a:hlinkClick r:id="" action="ppaction://media"/>
            <a:extLst>
              <a:ext uri="{FF2B5EF4-FFF2-40B4-BE49-F238E27FC236}">
                <a16:creationId xmlns:a16="http://schemas.microsoft.com/office/drawing/2014/main" id="{444BF9F2-8559-04B6-E060-B73630BC05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60216" y="5993714"/>
            <a:ext cx="406400" cy="406400"/>
          </a:xfrm>
          <a:prstGeom prst="rect">
            <a:avLst/>
          </a:prstGeom>
        </p:spPr>
      </p:pic>
    </p:spTree>
    <p:extLst>
      <p:ext uri="{BB962C8B-B14F-4D97-AF65-F5344CB8AC3E}">
        <p14:creationId xmlns:p14="http://schemas.microsoft.com/office/powerpoint/2010/main" val="3941133425"/>
      </p:ext>
    </p:extLst>
  </p:cSld>
  <p:clrMapOvr>
    <a:masterClrMapping/>
  </p:clrMapOvr>
  <mc:AlternateContent xmlns:mc="http://schemas.openxmlformats.org/markup-compatibility/2006" xmlns:p14="http://schemas.microsoft.com/office/powerpoint/2010/main">
    <mc:Choice Requires="p14">
      <p:transition spd="slow" p14:dur="2000" advTm="61710"/>
    </mc:Choice>
    <mc:Fallback xmlns="">
      <p:transition spd="slow" advTm="61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7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762CE-A9B6-F680-AB7D-471DDB60775A}"/>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F71784FE-D85B-21B7-0001-CDCCAAA6D867}"/>
              </a:ext>
            </a:extLst>
          </p:cNvPr>
          <p:cNvSpPr>
            <a:spLocks noGrp="1"/>
          </p:cNvSpPr>
          <p:nvPr>
            <p:ph type="body" sz="quarter" idx="15"/>
          </p:nvPr>
        </p:nvSpPr>
        <p:spPr>
          <a:xfrm>
            <a:off x="564687" y="1193165"/>
            <a:ext cx="11197822" cy="3887990"/>
          </a:xfrm>
        </p:spPr>
        <p:txBody>
          <a:bodyPr/>
          <a:lstStyle/>
          <a:p>
            <a:pPr fontAlgn="base">
              <a:buNone/>
            </a:pPr>
            <a:r>
              <a:rPr lang="en-GB" dirty="0">
                <a:solidFill>
                  <a:schemeClr val="tx2"/>
                </a:solidFill>
              </a:rPr>
              <a:t>​</a:t>
            </a:r>
            <a:endParaRPr lang="en-GB" dirty="0"/>
          </a:p>
        </p:txBody>
      </p:sp>
      <p:sp>
        <p:nvSpPr>
          <p:cNvPr id="17" name="Title 16">
            <a:extLst>
              <a:ext uri="{FF2B5EF4-FFF2-40B4-BE49-F238E27FC236}">
                <a16:creationId xmlns:a16="http://schemas.microsoft.com/office/drawing/2014/main" id="{DFE31D71-87EC-8EA2-9B34-ECF2E541EE04}"/>
              </a:ext>
            </a:extLst>
          </p:cNvPr>
          <p:cNvSpPr>
            <a:spLocks noGrp="1"/>
          </p:cNvSpPr>
          <p:nvPr>
            <p:ph type="title"/>
          </p:nvPr>
        </p:nvSpPr>
        <p:spPr/>
        <p:txBody>
          <a:bodyPr/>
          <a:lstStyle/>
          <a:p>
            <a:r>
              <a:rPr lang="en-GB" dirty="0"/>
              <a:t>Professional Doctorates: Structure of the programme</a:t>
            </a:r>
          </a:p>
        </p:txBody>
      </p:sp>
      <p:sp>
        <p:nvSpPr>
          <p:cNvPr id="2" name="Content Placeholder 3">
            <a:extLst>
              <a:ext uri="{FF2B5EF4-FFF2-40B4-BE49-F238E27FC236}">
                <a16:creationId xmlns:a16="http://schemas.microsoft.com/office/drawing/2014/main" id="{0CD79095-EB03-47CF-9AAC-E7240978AE86}"/>
              </a:ext>
            </a:extLst>
          </p:cNvPr>
          <p:cNvSpPr txBox="1">
            <a:spLocks/>
          </p:cNvSpPr>
          <p:nvPr/>
        </p:nvSpPr>
        <p:spPr>
          <a:xfrm>
            <a:off x="651185" y="1193165"/>
            <a:ext cx="11197822" cy="5354581"/>
          </a:xfrm>
        </p:spPr>
        <p:txBody>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t>Registration period: </a:t>
            </a:r>
          </a:p>
          <a:p>
            <a:pPr marL="0" indent="0">
              <a:buNone/>
            </a:pPr>
            <a:r>
              <a:rPr lang="en-US" sz="2000" dirty="0"/>
              <a:t>4 academic calendar years minimum completion period</a:t>
            </a:r>
          </a:p>
          <a:p>
            <a:pPr marL="0" indent="0">
              <a:buNone/>
            </a:pPr>
            <a:r>
              <a:rPr lang="en-US" sz="2000" dirty="0"/>
              <a:t>8 academic calendar years maximum completion period</a:t>
            </a:r>
          </a:p>
          <a:p>
            <a:pPr marL="0" indent="0">
              <a:buNone/>
            </a:pPr>
            <a:r>
              <a:rPr lang="en-US" sz="2000" b="1" dirty="0"/>
              <a:t>Two stage programme:</a:t>
            </a:r>
          </a:p>
          <a:p>
            <a:pPr marL="0" indent="0">
              <a:buNone/>
            </a:pPr>
            <a:r>
              <a:rPr lang="en-US" sz="2000" dirty="0"/>
              <a:t>Stage 1 – taught element (2 years)</a:t>
            </a:r>
          </a:p>
          <a:p>
            <a:pPr marL="0" indent="0">
              <a:buNone/>
            </a:pPr>
            <a:r>
              <a:rPr lang="en-US" sz="2000" dirty="0"/>
              <a:t>Stage 2 – research element (2-6 years)</a:t>
            </a:r>
            <a:endParaRPr lang="en-US" sz="2000" b="1" dirty="0"/>
          </a:p>
          <a:p>
            <a:pPr marL="0" indent="0">
              <a:buNone/>
            </a:pPr>
            <a:r>
              <a:rPr lang="en-US" sz="2000" b="1" dirty="0"/>
              <a:t>Blended teaching strategy</a:t>
            </a:r>
          </a:p>
          <a:p>
            <a:pPr marL="0" indent="0">
              <a:buNone/>
            </a:pPr>
            <a:r>
              <a:rPr lang="en-US" sz="2000" b="1" dirty="0"/>
              <a:t>Distance/Online learning:				</a:t>
            </a:r>
            <a:r>
              <a:rPr lang="en-US" sz="2000" dirty="0"/>
              <a:t>Online modules in research skills</a:t>
            </a:r>
          </a:p>
          <a:p>
            <a:pPr marL="0" indent="0">
              <a:buNone/>
            </a:pPr>
            <a:r>
              <a:rPr lang="en-US" sz="2000" dirty="0"/>
              <a:t>							Asynchornous and live seminars</a:t>
            </a:r>
          </a:p>
          <a:p>
            <a:pPr marL="0" indent="0">
              <a:buNone/>
            </a:pPr>
            <a:r>
              <a:rPr lang="en-US" sz="2000" dirty="0"/>
              <a:t>							Supervision</a:t>
            </a:r>
          </a:p>
          <a:p>
            <a:pPr marL="0" indent="0">
              <a:buNone/>
            </a:pPr>
            <a:r>
              <a:rPr lang="en-US" sz="2000" b="1" dirty="0"/>
              <a:t>Face to face teaching at residential weekends: </a:t>
            </a:r>
            <a:r>
              <a:rPr lang="en-US" sz="2000" dirty="0"/>
              <a:t>	Lectures</a:t>
            </a:r>
          </a:p>
          <a:p>
            <a:pPr marL="0" indent="0">
              <a:buNone/>
            </a:pPr>
            <a:r>
              <a:rPr lang="en-US" sz="2000" dirty="0"/>
              <a:t>							Seminars</a:t>
            </a:r>
          </a:p>
          <a:p>
            <a:pPr marL="0" indent="0">
              <a:buNone/>
            </a:pPr>
            <a:r>
              <a:rPr lang="en-US" sz="2000" dirty="0"/>
              <a:t>							Supervision</a:t>
            </a:r>
          </a:p>
          <a:p>
            <a:pPr marL="0" indent="0">
              <a:buNone/>
            </a:pPr>
            <a:r>
              <a:rPr lang="en-US" sz="1200" dirty="0"/>
              <a:t> </a:t>
            </a:r>
            <a:r>
              <a:rPr lang="en-US" sz="2000" dirty="0"/>
              <a:t>                                                                                                     </a:t>
            </a:r>
          </a:p>
          <a:p>
            <a:endParaRPr lang="en-US" sz="2000" b="1" dirty="0"/>
          </a:p>
        </p:txBody>
      </p:sp>
      <p:pic>
        <p:nvPicPr>
          <p:cNvPr id="3" name="slide 13">
            <a:hlinkClick r:id="" action="ppaction://media"/>
            <a:extLst>
              <a:ext uri="{FF2B5EF4-FFF2-40B4-BE49-F238E27FC236}">
                <a16:creationId xmlns:a16="http://schemas.microsoft.com/office/drawing/2014/main" id="{8D638113-9CB3-37A9-1981-C7F7E39764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37615" y="5845433"/>
            <a:ext cx="406400" cy="406400"/>
          </a:xfrm>
          <a:prstGeom prst="rect">
            <a:avLst/>
          </a:prstGeom>
        </p:spPr>
      </p:pic>
    </p:spTree>
    <p:extLst>
      <p:ext uri="{BB962C8B-B14F-4D97-AF65-F5344CB8AC3E}">
        <p14:creationId xmlns:p14="http://schemas.microsoft.com/office/powerpoint/2010/main" val="208267512"/>
      </p:ext>
    </p:extLst>
  </p:cSld>
  <p:clrMapOvr>
    <a:masterClrMapping/>
  </p:clrMapOvr>
  <mc:AlternateContent xmlns:mc="http://schemas.openxmlformats.org/markup-compatibility/2006" xmlns:p14="http://schemas.microsoft.com/office/powerpoint/2010/main">
    <mc:Choice Requires="p14">
      <p:transition spd="slow" p14:dur="2000" advTm="49312"/>
    </mc:Choice>
    <mc:Fallback xmlns="">
      <p:transition spd="slow" advTm="49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3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19C5064-398E-CC61-1809-5BDF12F2911A}"/>
              </a:ext>
            </a:extLst>
          </p:cNvPr>
          <p:cNvSpPr txBox="1">
            <a:spLocks/>
          </p:cNvSpPr>
          <p:nvPr/>
        </p:nvSpPr>
        <p:spPr>
          <a:xfrm>
            <a:off x="413915" y="404665"/>
            <a:ext cx="4912997" cy="643086"/>
          </a:xfrm>
          <a:prstGeom prst="rect">
            <a:avLst/>
          </a:prstGeom>
        </p:spPr>
        <p:txBody>
          <a:bodyPr>
            <a:noAutofit/>
          </a:bodyPr>
          <a:lstStyle>
            <a:lvl1pPr marL="0" indent="0" algn="l" defTabSz="914400" rtl="0" eaLnBrk="1" latinLnBrk="0" hangingPunct="1">
              <a:lnSpc>
                <a:spcPct val="110000"/>
              </a:lnSpc>
              <a:spcBef>
                <a:spcPts val="1000"/>
              </a:spcBef>
              <a:buFont typeface="Arial" panose="020B0604020202020204" pitchFamily="34" charset="0"/>
              <a:buNone/>
              <a:defRPr sz="3000" b="1" i="0" kern="1200">
                <a:ln>
                  <a:noFill/>
                </a:ln>
                <a:solidFill>
                  <a:srgbClr val="060645"/>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200" dirty="0"/>
              <a:t>Stage 1: year 1</a:t>
            </a:r>
            <a:endParaRPr lang="en-GB" dirty="0"/>
          </a:p>
        </p:txBody>
      </p:sp>
      <p:sp>
        <p:nvSpPr>
          <p:cNvPr id="3" name="Text Placeholder 2">
            <a:extLst>
              <a:ext uri="{FF2B5EF4-FFF2-40B4-BE49-F238E27FC236}">
                <a16:creationId xmlns:a16="http://schemas.microsoft.com/office/drawing/2014/main" id="{89FEA029-CA82-1340-B88F-525E94ED74E5}"/>
              </a:ext>
            </a:extLst>
          </p:cNvPr>
          <p:cNvSpPr txBox="1">
            <a:spLocks/>
          </p:cNvSpPr>
          <p:nvPr/>
        </p:nvSpPr>
        <p:spPr>
          <a:xfrm>
            <a:off x="2701474" y="2733029"/>
            <a:ext cx="8448809" cy="3720306"/>
          </a:xfrm>
          <a:prstGeom prst="rect">
            <a:avLst/>
          </a:prstGeom>
        </p:spPr>
        <p:txBody>
          <a:bodyPr lIns="0" tIns="0" rIns="0" bIns="0"/>
          <a:lstStyle>
            <a:lvl1pPr marL="0" indent="0" algn="l" defTabSz="914400" rtl="0" eaLnBrk="1" latinLnBrk="0" hangingPunct="1">
              <a:lnSpc>
                <a:spcPct val="90000"/>
              </a:lnSpc>
              <a:spcBef>
                <a:spcPts val="1000"/>
              </a:spcBef>
              <a:buFont typeface="Arial"/>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1800" b="1" dirty="0"/>
              <a:t>Modules</a:t>
            </a:r>
          </a:p>
          <a:p>
            <a:pPr marL="285750" indent="-285750">
              <a:buFont typeface="Arial" panose="020B0604020202020204" pitchFamily="34" charset="0"/>
              <a:buChar char="•"/>
            </a:pPr>
            <a:r>
              <a:rPr lang="en-GB" sz="1800" dirty="0"/>
              <a:t>Research skills</a:t>
            </a:r>
          </a:p>
          <a:p>
            <a:pPr marL="285750" indent="-285750">
              <a:buFont typeface="Arial" panose="020B0604020202020204" pitchFamily="34" charset="0"/>
              <a:buChar char="•"/>
            </a:pPr>
            <a:r>
              <a:rPr lang="en-GB" sz="1800" dirty="0"/>
              <a:t>Literature reviewing </a:t>
            </a:r>
          </a:p>
          <a:p>
            <a:pPr marL="285750" indent="-285750">
              <a:buFont typeface="Arial" panose="020B0604020202020204" pitchFamily="34" charset="0"/>
              <a:buChar char="•"/>
            </a:pPr>
            <a:r>
              <a:rPr lang="en-GB" sz="1800" dirty="0"/>
              <a:t>General preparation for research in professional practice</a:t>
            </a:r>
          </a:p>
          <a:p>
            <a:r>
              <a:rPr lang="en-GB" sz="1800" b="1" dirty="0"/>
              <a:t>Target</a:t>
            </a:r>
          </a:p>
          <a:p>
            <a:pPr marL="285750" indent="-285750">
              <a:buFont typeface="Arial" panose="020B0604020202020204" pitchFamily="34" charset="0"/>
              <a:buChar char="•"/>
            </a:pPr>
            <a:r>
              <a:rPr lang="en-GB" sz="1800" dirty="0"/>
              <a:t>Identification of research literature and contribution to the research field.</a:t>
            </a:r>
          </a:p>
          <a:p>
            <a:r>
              <a:rPr lang="en-GB" sz="1800" b="1" dirty="0"/>
              <a:t>Assessment</a:t>
            </a:r>
          </a:p>
          <a:p>
            <a:pPr marL="285750" indent="-285750">
              <a:buFont typeface="Arial" panose="020B0604020202020204" pitchFamily="34" charset="0"/>
              <a:buChar char="•"/>
            </a:pPr>
            <a:r>
              <a:rPr lang="en-GB" sz="1800" dirty="0"/>
              <a:t>Two formative assignments (5,000 words)</a:t>
            </a:r>
          </a:p>
          <a:p>
            <a:pPr marL="285750" indent="-285750">
              <a:buFont typeface="Arial" panose="020B0604020202020204" pitchFamily="34" charset="0"/>
              <a:buChar char="•"/>
            </a:pPr>
            <a:r>
              <a:rPr lang="en-GB" sz="1800" dirty="0"/>
              <a:t>Summative assignment (10,000 word literature review)</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endParaRPr lang="en-GB" sz="1800" dirty="0"/>
          </a:p>
        </p:txBody>
      </p:sp>
      <p:pic>
        <p:nvPicPr>
          <p:cNvPr id="8" name="Picture 7">
            <a:extLst>
              <a:ext uri="{FF2B5EF4-FFF2-40B4-BE49-F238E27FC236}">
                <a16:creationId xmlns:a16="http://schemas.microsoft.com/office/drawing/2014/main" id="{9CC801CE-4B54-645B-AE8E-704FF8AA84CE}"/>
              </a:ext>
            </a:extLst>
          </p:cNvPr>
          <p:cNvPicPr>
            <a:picLocks noChangeAspect="1"/>
          </p:cNvPicPr>
          <p:nvPr/>
        </p:nvPicPr>
        <p:blipFill>
          <a:blip r:embed="rId5"/>
          <a:stretch>
            <a:fillRect/>
          </a:stretch>
        </p:blipFill>
        <p:spPr>
          <a:xfrm>
            <a:off x="2474065" y="1047751"/>
            <a:ext cx="8782050" cy="1657748"/>
          </a:xfrm>
          <a:prstGeom prst="rect">
            <a:avLst/>
          </a:prstGeom>
        </p:spPr>
      </p:pic>
      <p:pic>
        <p:nvPicPr>
          <p:cNvPr id="2" name="slide 14">
            <a:hlinkClick r:id="" action="ppaction://media"/>
            <a:extLst>
              <a:ext uri="{FF2B5EF4-FFF2-40B4-BE49-F238E27FC236}">
                <a16:creationId xmlns:a16="http://schemas.microsoft.com/office/drawing/2014/main" id="{83379A7E-D8B7-8378-1A1C-656762D5EC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52915" y="5810249"/>
            <a:ext cx="406400" cy="406400"/>
          </a:xfrm>
          <a:prstGeom prst="rect">
            <a:avLst/>
          </a:prstGeom>
        </p:spPr>
      </p:pic>
    </p:spTree>
    <p:extLst>
      <p:ext uri="{BB962C8B-B14F-4D97-AF65-F5344CB8AC3E}">
        <p14:creationId xmlns:p14="http://schemas.microsoft.com/office/powerpoint/2010/main" val="2597111130"/>
      </p:ext>
    </p:extLst>
  </p:cSld>
  <p:clrMapOvr>
    <a:masterClrMapping/>
  </p:clrMapOvr>
  <mc:AlternateContent xmlns:mc="http://schemas.openxmlformats.org/markup-compatibility/2006" xmlns:p14="http://schemas.microsoft.com/office/powerpoint/2010/main">
    <mc:Choice Requires="p14">
      <p:transition spd="slow" p14:dur="2000" advTm="11905"/>
    </mc:Choice>
    <mc:Fallback xmlns="">
      <p:transition spd="slow" advTm="11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19C5064-398E-CC61-1809-5BDF12F2911A}"/>
              </a:ext>
            </a:extLst>
          </p:cNvPr>
          <p:cNvSpPr txBox="1">
            <a:spLocks/>
          </p:cNvSpPr>
          <p:nvPr/>
        </p:nvSpPr>
        <p:spPr>
          <a:xfrm>
            <a:off x="413915" y="404665"/>
            <a:ext cx="4912997" cy="643086"/>
          </a:xfrm>
          <a:prstGeom prst="rect">
            <a:avLst/>
          </a:prstGeom>
        </p:spPr>
        <p:txBody>
          <a:bodyPr>
            <a:noAutofit/>
          </a:bodyPr>
          <a:lstStyle>
            <a:lvl1pPr marL="0" indent="0" algn="l" defTabSz="914400" rtl="0" eaLnBrk="1" latinLnBrk="0" hangingPunct="1">
              <a:lnSpc>
                <a:spcPct val="110000"/>
              </a:lnSpc>
              <a:spcBef>
                <a:spcPts val="1000"/>
              </a:spcBef>
              <a:buFont typeface="Arial" panose="020B0604020202020204" pitchFamily="34" charset="0"/>
              <a:buNone/>
              <a:defRPr sz="3000" b="1" i="0" kern="1200">
                <a:ln>
                  <a:noFill/>
                </a:ln>
                <a:solidFill>
                  <a:srgbClr val="060645"/>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200" dirty="0"/>
              <a:t>Stage 1: year 2</a:t>
            </a:r>
            <a:endParaRPr lang="en-GB" dirty="0"/>
          </a:p>
        </p:txBody>
      </p:sp>
      <p:pic>
        <p:nvPicPr>
          <p:cNvPr id="5" name="Picture 4">
            <a:extLst>
              <a:ext uri="{FF2B5EF4-FFF2-40B4-BE49-F238E27FC236}">
                <a16:creationId xmlns:a16="http://schemas.microsoft.com/office/drawing/2014/main" id="{5B015232-B179-90C1-F661-D839BE05CA7F}"/>
              </a:ext>
            </a:extLst>
          </p:cNvPr>
          <p:cNvPicPr>
            <a:picLocks noChangeAspect="1"/>
          </p:cNvPicPr>
          <p:nvPr/>
        </p:nvPicPr>
        <p:blipFill rotWithShape="1">
          <a:blip r:embed="rId5"/>
          <a:srcRect t="30267" r="50971" b="52648"/>
          <a:stretch/>
        </p:blipFill>
        <p:spPr>
          <a:xfrm>
            <a:off x="2701474" y="957863"/>
            <a:ext cx="8480876" cy="1547212"/>
          </a:xfrm>
          <a:prstGeom prst="rect">
            <a:avLst/>
          </a:prstGeom>
        </p:spPr>
      </p:pic>
      <p:sp>
        <p:nvSpPr>
          <p:cNvPr id="6" name="Text Placeholder 2">
            <a:extLst>
              <a:ext uri="{FF2B5EF4-FFF2-40B4-BE49-F238E27FC236}">
                <a16:creationId xmlns:a16="http://schemas.microsoft.com/office/drawing/2014/main" id="{B55770FB-E83B-ABAA-6522-BEE033AFFC3F}"/>
              </a:ext>
            </a:extLst>
          </p:cNvPr>
          <p:cNvSpPr txBox="1">
            <a:spLocks/>
          </p:cNvSpPr>
          <p:nvPr/>
        </p:nvSpPr>
        <p:spPr>
          <a:xfrm>
            <a:off x="2701474" y="2752725"/>
            <a:ext cx="8168127" cy="3324225"/>
          </a:xfrm>
          <a:prstGeom prst="rect">
            <a:avLst/>
          </a:prstGeom>
        </p:spPr>
        <p:txBody>
          <a:bodyPr lIns="0" tIns="0" rIns="0" bIns="0"/>
          <a:lstStyle>
            <a:lvl1pPr marL="0" indent="0" algn="l" defTabSz="914400" rtl="0" eaLnBrk="1" latinLnBrk="0" hangingPunct="1">
              <a:lnSpc>
                <a:spcPct val="90000"/>
              </a:lnSpc>
              <a:spcBef>
                <a:spcPts val="1000"/>
              </a:spcBef>
              <a:buFont typeface="Arial"/>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1800" b="1" dirty="0"/>
              <a:t>Modules</a:t>
            </a:r>
          </a:p>
          <a:p>
            <a:pPr marL="285750" indent="-285750">
              <a:buFont typeface="Arial" panose="020B0604020202020204" pitchFamily="34" charset="0"/>
              <a:buChar char="•"/>
            </a:pPr>
            <a:r>
              <a:rPr lang="en-GB" sz="1800" dirty="0"/>
              <a:t>Methodology and approaches to data collection</a:t>
            </a:r>
          </a:p>
          <a:p>
            <a:pPr marL="285750" indent="-285750">
              <a:buFont typeface="Arial" panose="020B0604020202020204" pitchFamily="34" charset="0"/>
              <a:buChar char="•"/>
            </a:pPr>
            <a:r>
              <a:rPr lang="en-GB" sz="1800" dirty="0"/>
              <a:t>Ethics</a:t>
            </a:r>
          </a:p>
          <a:p>
            <a:r>
              <a:rPr lang="en-GB" sz="1800" b="1" dirty="0"/>
              <a:t>Target</a:t>
            </a:r>
          </a:p>
          <a:p>
            <a:r>
              <a:rPr lang="en-GB" sz="1800" dirty="0"/>
              <a:t>Refinement of research questions, research proposal, contribution to the field and impact on professional practice.</a:t>
            </a:r>
          </a:p>
          <a:p>
            <a:r>
              <a:rPr lang="en-GB" sz="1800" b="1" dirty="0"/>
              <a:t>Assessment</a:t>
            </a:r>
          </a:p>
          <a:p>
            <a:pPr marL="285750" indent="-285750">
              <a:buFont typeface="Arial" panose="020B0604020202020204" pitchFamily="34" charset="0"/>
              <a:buChar char="•"/>
            </a:pPr>
            <a:r>
              <a:rPr lang="en-GB" sz="1800" dirty="0"/>
              <a:t>Two formative assignments (5,000 words)</a:t>
            </a:r>
          </a:p>
          <a:p>
            <a:pPr marL="285750" indent="-285750">
              <a:buFont typeface="Arial" panose="020B0604020202020204" pitchFamily="34" charset="0"/>
              <a:buChar char="•"/>
            </a:pPr>
            <a:r>
              <a:rPr lang="en-GB" sz="1800" dirty="0"/>
              <a:t>One summative assignment (15,000 word research proposal)</a:t>
            </a:r>
          </a:p>
        </p:txBody>
      </p:sp>
      <p:pic>
        <p:nvPicPr>
          <p:cNvPr id="2" name="slide 15">
            <a:hlinkClick r:id="" action="ppaction://media"/>
            <a:extLst>
              <a:ext uri="{FF2B5EF4-FFF2-40B4-BE49-F238E27FC236}">
                <a16:creationId xmlns:a16="http://schemas.microsoft.com/office/drawing/2014/main" id="{5C27CD29-5E91-63FD-7AF5-A92C2DE917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74112" y="5696937"/>
            <a:ext cx="406400" cy="406400"/>
          </a:xfrm>
          <a:prstGeom prst="rect">
            <a:avLst/>
          </a:prstGeom>
        </p:spPr>
      </p:pic>
    </p:spTree>
    <p:extLst>
      <p:ext uri="{BB962C8B-B14F-4D97-AF65-F5344CB8AC3E}">
        <p14:creationId xmlns:p14="http://schemas.microsoft.com/office/powerpoint/2010/main" val="149107162"/>
      </p:ext>
    </p:extLst>
  </p:cSld>
  <p:clrMapOvr>
    <a:masterClrMapping/>
  </p:clrMapOvr>
  <mc:AlternateContent xmlns:mc="http://schemas.openxmlformats.org/markup-compatibility/2006" xmlns:p14="http://schemas.microsoft.com/office/powerpoint/2010/main">
    <mc:Choice Requires="p14">
      <p:transition spd="slow" p14:dur="2000" advTm="9624"/>
    </mc:Choice>
    <mc:Fallback xmlns="">
      <p:transition spd="slow" advTm="9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19C5064-398E-CC61-1809-5BDF12F2911A}"/>
              </a:ext>
            </a:extLst>
          </p:cNvPr>
          <p:cNvSpPr txBox="1">
            <a:spLocks/>
          </p:cNvSpPr>
          <p:nvPr/>
        </p:nvSpPr>
        <p:spPr>
          <a:xfrm>
            <a:off x="413915" y="404665"/>
            <a:ext cx="4912997" cy="643086"/>
          </a:xfrm>
          <a:prstGeom prst="rect">
            <a:avLst/>
          </a:prstGeom>
        </p:spPr>
        <p:txBody>
          <a:bodyPr>
            <a:noAutofit/>
          </a:bodyPr>
          <a:lstStyle>
            <a:lvl1pPr marL="0" indent="0" algn="l" defTabSz="914400" rtl="0" eaLnBrk="1" latinLnBrk="0" hangingPunct="1">
              <a:lnSpc>
                <a:spcPct val="110000"/>
              </a:lnSpc>
              <a:spcBef>
                <a:spcPts val="1000"/>
              </a:spcBef>
              <a:buFont typeface="Arial" panose="020B0604020202020204" pitchFamily="34" charset="0"/>
              <a:buNone/>
              <a:defRPr sz="3000" b="1" i="0" kern="1200">
                <a:ln>
                  <a:noFill/>
                </a:ln>
                <a:solidFill>
                  <a:srgbClr val="060645"/>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200" dirty="0"/>
              <a:t>Stage 2: year 3-8</a:t>
            </a:r>
            <a:endParaRPr lang="en-GB" dirty="0"/>
          </a:p>
        </p:txBody>
      </p:sp>
      <p:sp>
        <p:nvSpPr>
          <p:cNvPr id="2" name="Text Placeholder 2">
            <a:extLst>
              <a:ext uri="{FF2B5EF4-FFF2-40B4-BE49-F238E27FC236}">
                <a16:creationId xmlns:a16="http://schemas.microsoft.com/office/drawing/2014/main" id="{78AED66D-3A11-88BC-60A5-AC60B36D8F79}"/>
              </a:ext>
            </a:extLst>
          </p:cNvPr>
          <p:cNvSpPr txBox="1">
            <a:spLocks/>
          </p:cNvSpPr>
          <p:nvPr/>
        </p:nvSpPr>
        <p:spPr>
          <a:xfrm>
            <a:off x="2479873" y="2389244"/>
            <a:ext cx="7816652" cy="3441598"/>
          </a:xfrm>
          <a:prstGeom prst="rect">
            <a:avLst/>
          </a:prstGeom>
        </p:spPr>
        <p:txBody>
          <a:bodyPr lIns="0" tIns="0" rIns="0" bIns="0"/>
          <a:lstStyle>
            <a:lvl1pPr marL="0" indent="0" algn="l" defTabSz="914400" rtl="0" eaLnBrk="1" latinLnBrk="0" hangingPunct="1">
              <a:lnSpc>
                <a:spcPct val="90000"/>
              </a:lnSpc>
              <a:spcBef>
                <a:spcPts val="1000"/>
              </a:spcBef>
              <a:buFont typeface="Arial"/>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1800" b="1" dirty="0"/>
              <a:t>Focus </a:t>
            </a:r>
          </a:p>
          <a:p>
            <a:pPr marL="285750" indent="-285750">
              <a:buFont typeface="Arial" panose="020B0604020202020204" pitchFamily="34" charset="0"/>
              <a:buChar char="•"/>
            </a:pPr>
            <a:r>
              <a:rPr lang="en-GB" sz="1800" dirty="0"/>
              <a:t>Individual research project supervised by specialists in the field</a:t>
            </a:r>
          </a:p>
          <a:p>
            <a:pPr marL="285750" indent="-285750">
              <a:buFont typeface="Arial" panose="020B0604020202020204" pitchFamily="34" charset="0"/>
              <a:buChar char="•"/>
            </a:pPr>
            <a:r>
              <a:rPr lang="en-GB" sz="1800" dirty="0"/>
              <a:t>Continued skills development </a:t>
            </a:r>
          </a:p>
          <a:p>
            <a:r>
              <a:rPr lang="en-GB" sz="1800" b="1" dirty="0"/>
              <a:t>Target</a:t>
            </a:r>
          </a:p>
          <a:p>
            <a:r>
              <a:rPr lang="en-GB" sz="1800" dirty="0"/>
              <a:t>Development of guided research project.</a:t>
            </a:r>
            <a:endParaRPr lang="en-GB" sz="1800" b="1" dirty="0"/>
          </a:p>
          <a:p>
            <a:r>
              <a:rPr lang="en-GB" sz="1800" b="1" dirty="0"/>
              <a:t>Assessment</a:t>
            </a:r>
          </a:p>
          <a:p>
            <a:pPr marL="285750" indent="-285750">
              <a:buFont typeface="Arial" panose="020B0604020202020204" pitchFamily="34" charset="0"/>
              <a:buChar char="•"/>
            </a:pPr>
            <a:r>
              <a:rPr lang="en-GB" sz="1800" dirty="0"/>
              <a:t>Assignments 7-9 (formative assignment, 5,000 -15,000 words).</a:t>
            </a:r>
          </a:p>
          <a:p>
            <a:pPr marL="285750" indent="-285750">
              <a:buFont typeface="Arial" panose="020B0604020202020204" pitchFamily="34" charset="0"/>
              <a:buChar char="•"/>
            </a:pPr>
            <a:r>
              <a:rPr lang="en-GB" sz="1800" dirty="0"/>
              <a:t>Assignments 10-12 (formative assignment, 30,000-65,000 words).</a:t>
            </a:r>
          </a:p>
          <a:p>
            <a:pPr marL="285750" lvl="0" indent="-285750">
              <a:buFont typeface="Arial" panose="020B0604020202020204" pitchFamily="34" charset="0"/>
              <a:buChar char="•"/>
            </a:pPr>
            <a:r>
              <a:rPr lang="en-GB" sz="1800" dirty="0"/>
              <a:t>Thesis (summative assignment, 65,000 words).</a:t>
            </a:r>
          </a:p>
          <a:p>
            <a:pPr marL="285750" indent="-285750">
              <a:buFont typeface="Arial" panose="020B0604020202020204" pitchFamily="34" charset="0"/>
              <a:buChar char="•"/>
            </a:pPr>
            <a:endParaRPr lang="en-GB" sz="1800" dirty="0"/>
          </a:p>
          <a:p>
            <a:endParaRPr lang="en-GB" sz="1800" dirty="0"/>
          </a:p>
          <a:p>
            <a:endParaRPr lang="en-GB" sz="1800" dirty="0"/>
          </a:p>
        </p:txBody>
      </p:sp>
      <p:pic>
        <p:nvPicPr>
          <p:cNvPr id="7" name="Picture 6">
            <a:extLst>
              <a:ext uri="{FF2B5EF4-FFF2-40B4-BE49-F238E27FC236}">
                <a16:creationId xmlns:a16="http://schemas.microsoft.com/office/drawing/2014/main" id="{B509F858-082E-D705-3880-16E6E351AB21}"/>
              </a:ext>
            </a:extLst>
          </p:cNvPr>
          <p:cNvPicPr>
            <a:picLocks noChangeAspect="1"/>
          </p:cNvPicPr>
          <p:nvPr/>
        </p:nvPicPr>
        <p:blipFill>
          <a:blip r:embed="rId5"/>
          <a:stretch>
            <a:fillRect/>
          </a:stretch>
        </p:blipFill>
        <p:spPr>
          <a:xfrm>
            <a:off x="4257675" y="0"/>
            <a:ext cx="7934325" cy="1987652"/>
          </a:xfrm>
          <a:prstGeom prst="rect">
            <a:avLst/>
          </a:prstGeom>
        </p:spPr>
      </p:pic>
      <p:pic>
        <p:nvPicPr>
          <p:cNvPr id="3" name="slide 16">
            <a:hlinkClick r:id="" action="ppaction://media"/>
            <a:extLst>
              <a:ext uri="{FF2B5EF4-FFF2-40B4-BE49-F238E27FC236}">
                <a16:creationId xmlns:a16="http://schemas.microsoft.com/office/drawing/2014/main" id="{BB7DC962-F548-BE05-9A27-4D25C69F6D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22000" y="5627642"/>
            <a:ext cx="406400" cy="406400"/>
          </a:xfrm>
          <a:prstGeom prst="rect">
            <a:avLst/>
          </a:prstGeom>
        </p:spPr>
      </p:pic>
    </p:spTree>
    <p:extLst>
      <p:ext uri="{BB962C8B-B14F-4D97-AF65-F5344CB8AC3E}">
        <p14:creationId xmlns:p14="http://schemas.microsoft.com/office/powerpoint/2010/main" val="800142553"/>
      </p:ext>
    </p:extLst>
  </p:cSld>
  <p:clrMapOvr>
    <a:masterClrMapping/>
  </p:clrMapOvr>
  <mc:AlternateContent xmlns:mc="http://schemas.openxmlformats.org/markup-compatibility/2006" xmlns:p14="http://schemas.microsoft.com/office/powerpoint/2010/main">
    <mc:Choice Requires="p14">
      <p:transition spd="slow" p14:dur="2000" advTm="17058"/>
    </mc:Choice>
    <mc:Fallback xmlns="">
      <p:transition spd="slow" advTm="17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19C5064-398E-CC61-1809-5BDF12F2911A}"/>
              </a:ext>
            </a:extLst>
          </p:cNvPr>
          <p:cNvSpPr txBox="1">
            <a:spLocks/>
          </p:cNvSpPr>
          <p:nvPr/>
        </p:nvSpPr>
        <p:spPr>
          <a:xfrm>
            <a:off x="970377" y="919014"/>
            <a:ext cx="4912997" cy="643086"/>
          </a:xfrm>
          <a:prstGeom prst="rect">
            <a:avLst/>
          </a:prstGeom>
        </p:spPr>
        <p:txBody>
          <a:bodyPr>
            <a:noAutofit/>
          </a:bodyPr>
          <a:lstStyle>
            <a:lvl1pPr marL="0" indent="0" algn="l" defTabSz="914400" rtl="0" eaLnBrk="1" latinLnBrk="0" hangingPunct="1">
              <a:lnSpc>
                <a:spcPct val="110000"/>
              </a:lnSpc>
              <a:spcBef>
                <a:spcPts val="1000"/>
              </a:spcBef>
              <a:buFont typeface="Arial" panose="020B0604020202020204" pitchFamily="34" charset="0"/>
              <a:buNone/>
              <a:defRPr sz="3000" b="1" i="0" kern="1200">
                <a:ln>
                  <a:noFill/>
                </a:ln>
                <a:solidFill>
                  <a:srgbClr val="060645"/>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200" dirty="0"/>
              <a:t>Supervision</a:t>
            </a:r>
            <a:endParaRPr lang="en-GB" dirty="0"/>
          </a:p>
        </p:txBody>
      </p:sp>
      <p:pic>
        <p:nvPicPr>
          <p:cNvPr id="3" name="Picture 2">
            <a:extLst>
              <a:ext uri="{FF2B5EF4-FFF2-40B4-BE49-F238E27FC236}">
                <a16:creationId xmlns:a16="http://schemas.microsoft.com/office/drawing/2014/main" id="{6FD58E6C-A761-C664-F5E5-D3806EA51E00}"/>
              </a:ext>
            </a:extLst>
          </p:cNvPr>
          <p:cNvPicPr>
            <a:picLocks noChangeAspect="1"/>
          </p:cNvPicPr>
          <p:nvPr/>
        </p:nvPicPr>
        <p:blipFill>
          <a:blip r:embed="rId5"/>
          <a:stretch>
            <a:fillRect/>
          </a:stretch>
        </p:blipFill>
        <p:spPr>
          <a:xfrm>
            <a:off x="5883374" y="1728068"/>
            <a:ext cx="5133277" cy="3401863"/>
          </a:xfrm>
          <a:prstGeom prst="rect">
            <a:avLst/>
          </a:prstGeom>
        </p:spPr>
      </p:pic>
      <p:sp>
        <p:nvSpPr>
          <p:cNvPr id="6" name="TextBox 5">
            <a:extLst>
              <a:ext uri="{FF2B5EF4-FFF2-40B4-BE49-F238E27FC236}">
                <a16:creationId xmlns:a16="http://schemas.microsoft.com/office/drawing/2014/main" id="{85A918E4-51EE-B40E-C305-207858943F3C}"/>
              </a:ext>
            </a:extLst>
          </p:cNvPr>
          <p:cNvSpPr txBox="1"/>
          <p:nvPr/>
        </p:nvSpPr>
        <p:spPr>
          <a:xfrm>
            <a:off x="3426875" y="5295899"/>
            <a:ext cx="7589776" cy="923330"/>
          </a:xfrm>
          <a:prstGeom prst="rect">
            <a:avLst/>
          </a:prstGeom>
          <a:noFill/>
        </p:spPr>
        <p:txBody>
          <a:bodyPr wrap="square">
            <a:spAutoFit/>
          </a:bodyPr>
          <a:lstStyle/>
          <a:p>
            <a:r>
              <a:rPr lang="en-GB" dirty="0"/>
              <a:t>For more information go to: </a:t>
            </a:r>
            <a:r>
              <a:rPr lang="en-GB" dirty="0">
                <a:hlinkClick r:id="rId6"/>
              </a:rPr>
              <a:t>Professional doctorate programmes | Faculty of Wellbeing, Education and Language Studies (open.ac.uk)</a:t>
            </a:r>
            <a:r>
              <a:rPr lang="en-GB" dirty="0"/>
              <a:t> </a:t>
            </a:r>
          </a:p>
        </p:txBody>
      </p:sp>
      <p:sp>
        <p:nvSpPr>
          <p:cNvPr id="5" name="TextBox 4">
            <a:extLst>
              <a:ext uri="{FF2B5EF4-FFF2-40B4-BE49-F238E27FC236}">
                <a16:creationId xmlns:a16="http://schemas.microsoft.com/office/drawing/2014/main" id="{74BEABE8-F048-880F-42FE-F9578A30ADBF}"/>
              </a:ext>
            </a:extLst>
          </p:cNvPr>
          <p:cNvSpPr txBox="1"/>
          <p:nvPr/>
        </p:nvSpPr>
        <p:spPr>
          <a:xfrm>
            <a:off x="1076960" y="2153920"/>
            <a:ext cx="4003040" cy="646331"/>
          </a:xfrm>
          <a:prstGeom prst="rect">
            <a:avLst/>
          </a:prstGeom>
          <a:noFill/>
        </p:spPr>
        <p:txBody>
          <a:bodyPr wrap="square" rtlCol="0">
            <a:spAutoFit/>
          </a:bodyPr>
          <a:lstStyle/>
          <a:p>
            <a:r>
              <a:rPr lang="en-GB" dirty="0"/>
              <a:t>A supervisory team in place from the start</a:t>
            </a:r>
          </a:p>
        </p:txBody>
      </p:sp>
      <p:pic>
        <p:nvPicPr>
          <p:cNvPr id="2" name="slide 17">
            <a:hlinkClick r:id="" action="ppaction://media"/>
            <a:extLst>
              <a:ext uri="{FF2B5EF4-FFF2-40B4-BE49-F238E27FC236}">
                <a16:creationId xmlns:a16="http://schemas.microsoft.com/office/drawing/2014/main" id="{EA8840D2-A8E5-39A2-3CC4-65A44367C5B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08413" y="6016029"/>
            <a:ext cx="406400" cy="406400"/>
          </a:xfrm>
          <a:prstGeom prst="rect">
            <a:avLst/>
          </a:prstGeom>
        </p:spPr>
      </p:pic>
    </p:spTree>
    <p:extLst>
      <p:ext uri="{BB962C8B-B14F-4D97-AF65-F5344CB8AC3E}">
        <p14:creationId xmlns:p14="http://schemas.microsoft.com/office/powerpoint/2010/main" val="4206365779"/>
      </p:ext>
    </p:extLst>
  </p:cSld>
  <p:clrMapOvr>
    <a:masterClrMapping/>
  </p:clrMapOvr>
  <mc:AlternateContent xmlns:mc="http://schemas.openxmlformats.org/markup-compatibility/2006" xmlns:p14="http://schemas.microsoft.com/office/powerpoint/2010/main">
    <mc:Choice Requires="p14">
      <p:transition spd="slow" p14:dur="2000" advTm="8929"/>
    </mc:Choice>
    <mc:Fallback xmlns="">
      <p:transition spd="slow" advTm="8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FAE25F-D7A0-6DAC-6562-05737CE87143}"/>
              </a:ext>
            </a:extLst>
          </p:cNvPr>
          <p:cNvSpPr>
            <a:spLocks noGrp="1"/>
          </p:cNvSpPr>
          <p:nvPr>
            <p:ph type="body" sz="quarter" idx="11"/>
          </p:nvPr>
        </p:nvSpPr>
        <p:spPr>
          <a:xfrm>
            <a:off x="508875" y="2404699"/>
            <a:ext cx="10740439" cy="1800200"/>
          </a:xfrm>
        </p:spPr>
        <p:txBody>
          <a:bodyPr/>
          <a:lstStyle/>
          <a:p>
            <a:pPr algn="ctr"/>
            <a:r>
              <a:rPr lang="en-GB" dirty="0"/>
              <a:t>Applications</a:t>
            </a:r>
          </a:p>
        </p:txBody>
      </p:sp>
      <p:pic>
        <p:nvPicPr>
          <p:cNvPr id="3" name="slide 18">
            <a:hlinkClick r:id="" action="ppaction://media"/>
            <a:extLst>
              <a:ext uri="{FF2B5EF4-FFF2-40B4-BE49-F238E27FC236}">
                <a16:creationId xmlns:a16="http://schemas.microsoft.com/office/drawing/2014/main" id="{F6504C81-8C53-2B3E-2A8F-01C8F43741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46114" y="5907216"/>
            <a:ext cx="406400" cy="406400"/>
          </a:xfrm>
          <a:prstGeom prst="rect">
            <a:avLst/>
          </a:prstGeom>
        </p:spPr>
      </p:pic>
    </p:spTree>
    <p:extLst>
      <p:ext uri="{BB962C8B-B14F-4D97-AF65-F5344CB8AC3E}">
        <p14:creationId xmlns:p14="http://schemas.microsoft.com/office/powerpoint/2010/main" val="4155542387"/>
      </p:ext>
    </p:extLst>
  </p:cSld>
  <p:clrMapOvr>
    <a:masterClrMapping/>
  </p:clrMapOvr>
  <mc:AlternateContent xmlns:mc="http://schemas.openxmlformats.org/markup-compatibility/2006" xmlns:p14="http://schemas.microsoft.com/office/powerpoint/2010/main">
    <mc:Choice Requires="p14">
      <p:transition spd="slow" p14:dur="2000" advTm="4591"/>
    </mc:Choice>
    <mc:Fallback xmlns="">
      <p:transition spd="slow" advTm="4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ED4BCFD-D524-D275-9576-F2972208CCA4}"/>
              </a:ext>
            </a:extLst>
          </p:cNvPr>
          <p:cNvSpPr>
            <a:spLocks noGrp="1"/>
          </p:cNvSpPr>
          <p:nvPr>
            <p:ph type="body" sz="quarter" idx="21"/>
          </p:nvPr>
        </p:nvSpPr>
        <p:spPr>
          <a:xfrm>
            <a:off x="413914" y="404664"/>
            <a:ext cx="5714883" cy="660738"/>
          </a:xfrm>
        </p:spPr>
        <p:txBody>
          <a:bodyPr/>
          <a:lstStyle/>
          <a:p>
            <a:r>
              <a:rPr lang="en-GB" sz="2400" dirty="0"/>
              <a:t>Entry requirements: PhD</a:t>
            </a:r>
          </a:p>
        </p:txBody>
      </p:sp>
      <p:graphicFrame>
        <p:nvGraphicFramePr>
          <p:cNvPr id="2" name="Table 1">
            <a:extLst>
              <a:ext uri="{FF2B5EF4-FFF2-40B4-BE49-F238E27FC236}">
                <a16:creationId xmlns:a16="http://schemas.microsoft.com/office/drawing/2014/main" id="{9FDD0367-082B-652A-AB79-EA1312ECBED9}"/>
              </a:ext>
            </a:extLst>
          </p:cNvPr>
          <p:cNvGraphicFramePr>
            <a:graphicFrameLocks noGrp="1"/>
          </p:cNvGraphicFramePr>
          <p:nvPr>
            <p:extLst>
              <p:ext uri="{D42A27DB-BD31-4B8C-83A1-F6EECF244321}">
                <p14:modId xmlns:p14="http://schemas.microsoft.com/office/powerpoint/2010/main" val="4071517615"/>
              </p:ext>
            </p:extLst>
          </p:nvPr>
        </p:nvGraphicFramePr>
        <p:xfrm>
          <a:off x="461658" y="1216405"/>
          <a:ext cx="5586599" cy="4207541"/>
        </p:xfrm>
        <a:graphic>
          <a:graphicData uri="http://schemas.openxmlformats.org/drawingml/2006/table">
            <a:tbl>
              <a:tblPr firstRow="1" bandRow="1">
                <a:tableStyleId>{C083E6E3-FA7D-4D7B-A595-EF9225AFEA82}</a:tableStyleId>
              </a:tblPr>
              <a:tblGrid>
                <a:gridCol w="702143">
                  <a:extLst>
                    <a:ext uri="{9D8B030D-6E8A-4147-A177-3AD203B41FA5}">
                      <a16:colId xmlns:a16="http://schemas.microsoft.com/office/drawing/2014/main" val="20000"/>
                    </a:ext>
                  </a:extLst>
                </a:gridCol>
                <a:gridCol w="4884456">
                  <a:extLst>
                    <a:ext uri="{9D8B030D-6E8A-4147-A177-3AD203B41FA5}">
                      <a16:colId xmlns:a16="http://schemas.microsoft.com/office/drawing/2014/main" val="20001"/>
                    </a:ext>
                  </a:extLst>
                </a:gridCol>
              </a:tblGrid>
              <a:tr h="471082">
                <a:tc>
                  <a:txBody>
                    <a:bodyPr/>
                    <a:lstStyle/>
                    <a:p>
                      <a:r>
                        <a:rPr lang="en-US" sz="1800" b="0" dirty="0"/>
                        <a:t>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a:t>Fit in one of the </a:t>
                      </a:r>
                      <a:r>
                        <a:rPr lang="en-US" sz="1800" b="1" dirty="0"/>
                        <a:t>research areas </a:t>
                      </a:r>
                      <a:r>
                        <a:rPr lang="en-US" sz="1800" b="0" dirty="0"/>
                        <a:t>of WELS</a:t>
                      </a:r>
                    </a:p>
                  </a:txBody>
                  <a:tcPr/>
                </a:tc>
                <a:extLst>
                  <a:ext uri="{0D108BD9-81ED-4DB2-BD59-A6C34878D82A}">
                    <a16:rowId xmlns:a16="http://schemas.microsoft.com/office/drawing/2014/main" val="10001"/>
                  </a:ext>
                </a:extLst>
              </a:tr>
              <a:tr h="1076758">
                <a:tc>
                  <a:txBody>
                    <a:bodyPr/>
                    <a:lstStyle/>
                    <a:p>
                      <a:r>
                        <a:rPr lang="en-US" sz="1800" dirty="0"/>
                        <a:t>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t>Masters Degree </a:t>
                      </a:r>
                      <a:r>
                        <a:rPr lang="en-US" sz="1800" dirty="0"/>
                        <a:t>in a related discipline from a UK/EU</a:t>
                      </a:r>
                      <a:r>
                        <a:rPr lang="en-US" sz="1800" baseline="0" dirty="0"/>
                        <a:t> university or another recognised degree-awarding body</a:t>
                      </a:r>
                      <a:endParaRPr lang="en-US" sz="1800" dirty="0"/>
                    </a:p>
                  </a:txBody>
                  <a:tcPr/>
                </a:tc>
                <a:extLst>
                  <a:ext uri="{0D108BD9-81ED-4DB2-BD59-A6C34878D82A}">
                    <a16:rowId xmlns:a16="http://schemas.microsoft.com/office/drawing/2014/main" val="10002"/>
                  </a:ext>
                </a:extLst>
              </a:tr>
              <a:tr h="899495">
                <a:tc>
                  <a:txBody>
                    <a:bodyPr/>
                    <a:lstStyle/>
                    <a:p>
                      <a:r>
                        <a:rPr lang="en-US" sz="1800" dirty="0"/>
                        <a:t>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t>Two independent references </a:t>
                      </a:r>
                      <a:r>
                        <a:rPr lang="en-US" sz="1800" dirty="0"/>
                        <a:t>(one academic reference and one reference</a:t>
                      </a:r>
                      <a:r>
                        <a:rPr lang="en-US" sz="1800" baseline="0" dirty="0"/>
                        <a:t> from practice)</a:t>
                      </a:r>
                      <a:endParaRPr lang="en-US" sz="1800" dirty="0"/>
                    </a:p>
                  </a:txBody>
                  <a:tcPr/>
                </a:tc>
                <a:extLst>
                  <a:ext uri="{0D108BD9-81ED-4DB2-BD59-A6C34878D82A}">
                    <a16:rowId xmlns:a16="http://schemas.microsoft.com/office/drawing/2014/main" val="10003"/>
                  </a:ext>
                </a:extLst>
              </a:tr>
              <a:tr h="830901">
                <a:tc>
                  <a:txBody>
                    <a:bodyPr/>
                    <a:lstStyle/>
                    <a:p>
                      <a:r>
                        <a:rPr lang="en-US" sz="1800" dirty="0"/>
                        <a:t>4</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dirty="0"/>
                        <a:t>Good written and spoken communication in </a:t>
                      </a:r>
                      <a:r>
                        <a:rPr lang="en-GB" sz="1800" b="1" dirty="0"/>
                        <a:t>English</a:t>
                      </a:r>
                    </a:p>
                  </a:txBody>
                  <a:tcPr/>
                </a:tc>
                <a:extLst>
                  <a:ext uri="{0D108BD9-81ED-4DB2-BD59-A6C34878D82A}">
                    <a16:rowId xmlns:a16="http://schemas.microsoft.com/office/drawing/2014/main" val="10004"/>
                  </a:ext>
                </a:extLst>
              </a:tr>
              <a:tr h="891092">
                <a:tc>
                  <a:txBody>
                    <a:bodyPr/>
                    <a:lstStyle/>
                    <a:p>
                      <a:r>
                        <a:rPr lang="en-US" sz="1800" dirty="0"/>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t>IELTS</a:t>
                      </a:r>
                      <a:r>
                        <a:rPr lang="en-GB" sz="1800" dirty="0"/>
                        <a:t> for international applicants whose language of instruction wasn’t English</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800" dirty="0"/>
                    </a:p>
                  </a:txBody>
                  <a:tcPr/>
                </a:tc>
                <a:extLst>
                  <a:ext uri="{0D108BD9-81ED-4DB2-BD59-A6C34878D82A}">
                    <a16:rowId xmlns:a16="http://schemas.microsoft.com/office/drawing/2014/main" val="1938102088"/>
                  </a:ext>
                </a:extLst>
              </a:tr>
            </a:tbl>
          </a:graphicData>
        </a:graphic>
      </p:graphicFrame>
      <p:pic>
        <p:nvPicPr>
          <p:cNvPr id="12" name="Picture 11" descr="A person sitting in a library reading a book&#10;&#10;Description automatically generated">
            <a:extLst>
              <a:ext uri="{FF2B5EF4-FFF2-40B4-BE49-F238E27FC236}">
                <a16:creationId xmlns:a16="http://schemas.microsoft.com/office/drawing/2014/main" id="{22249A13-D555-2B04-4DDE-7504F67192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8416" y="1216405"/>
            <a:ext cx="6103584" cy="4207541"/>
          </a:xfrm>
          <a:prstGeom prst="rect">
            <a:avLst/>
          </a:prstGeom>
        </p:spPr>
      </p:pic>
      <p:pic>
        <p:nvPicPr>
          <p:cNvPr id="3" name="slide 19">
            <a:hlinkClick r:id="" action="ppaction://media"/>
            <a:extLst>
              <a:ext uri="{FF2B5EF4-FFF2-40B4-BE49-F238E27FC236}">
                <a16:creationId xmlns:a16="http://schemas.microsoft.com/office/drawing/2014/main" id="{51BC2D82-8719-2D98-EF92-DBD245CE31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57924" y="6203778"/>
            <a:ext cx="406400" cy="406400"/>
          </a:xfrm>
          <a:prstGeom prst="rect">
            <a:avLst/>
          </a:prstGeom>
        </p:spPr>
      </p:pic>
    </p:spTree>
    <p:extLst>
      <p:ext uri="{BB962C8B-B14F-4D97-AF65-F5344CB8AC3E}">
        <p14:creationId xmlns:p14="http://schemas.microsoft.com/office/powerpoint/2010/main" val="3293995148"/>
      </p:ext>
    </p:extLst>
  </p:cSld>
  <p:clrMapOvr>
    <a:masterClrMapping/>
  </p:clrMapOvr>
  <mc:AlternateContent xmlns:mc="http://schemas.openxmlformats.org/markup-compatibility/2006" xmlns:p14="http://schemas.microsoft.com/office/powerpoint/2010/main">
    <mc:Choice Requires="p14">
      <p:transition spd="slow" p14:dur="2000" advTm="46875"/>
    </mc:Choice>
    <mc:Fallback xmlns="">
      <p:transition spd="slow" advTm="46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8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90E6191-E968-9F12-2EEB-9654F700FDA5}"/>
              </a:ext>
            </a:extLst>
          </p:cNvPr>
          <p:cNvSpPr>
            <a:spLocks noGrp="1"/>
          </p:cNvSpPr>
          <p:nvPr>
            <p:ph type="body" sz="quarter" idx="21"/>
          </p:nvPr>
        </p:nvSpPr>
        <p:spPr/>
        <p:txBody>
          <a:bodyPr/>
          <a:lstStyle/>
          <a:p>
            <a:r>
              <a:rPr lang="en-GB" dirty="0"/>
              <a:t>Faculty of Wellbeing, Education and Language Studies</a:t>
            </a:r>
          </a:p>
        </p:txBody>
      </p:sp>
      <p:pic>
        <p:nvPicPr>
          <p:cNvPr id="4" name="Picture Placeholder 3">
            <a:extLst>
              <a:ext uri="{FF2B5EF4-FFF2-40B4-BE49-F238E27FC236}">
                <a16:creationId xmlns:a16="http://schemas.microsoft.com/office/drawing/2014/main" id="{70F95238-7134-E6DB-E547-C20D5013CA3D}"/>
              </a:ext>
            </a:extLst>
          </p:cNvPr>
          <p:cNvPicPr>
            <a:picLocks noChangeAspect="1"/>
          </p:cNvPicPr>
          <p:nvPr/>
        </p:nvPicPr>
        <p:blipFill>
          <a:blip r:embed="rId4"/>
          <a:srcRect l="5423" r="5423"/>
          <a:stretch>
            <a:fillRect/>
          </a:stretch>
        </p:blipFill>
        <p:spPr>
          <a:xfrm>
            <a:off x="1588227" y="1217730"/>
            <a:ext cx="8263493" cy="5214347"/>
          </a:xfrm>
          <a:prstGeom prst="rect">
            <a:avLst/>
          </a:prstGeom>
        </p:spPr>
      </p:pic>
      <p:pic>
        <p:nvPicPr>
          <p:cNvPr id="5" name="slide 2">
            <a:hlinkClick r:id="" action="ppaction://media"/>
            <a:extLst>
              <a:ext uri="{FF2B5EF4-FFF2-40B4-BE49-F238E27FC236}">
                <a16:creationId xmlns:a16="http://schemas.microsoft.com/office/drawing/2014/main" id="{DA105BA8-5A54-9C58-6F56-B39D2A9142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74218" y="5833075"/>
            <a:ext cx="406400" cy="406400"/>
          </a:xfrm>
          <a:prstGeom prst="rect">
            <a:avLst/>
          </a:prstGeom>
        </p:spPr>
      </p:pic>
    </p:spTree>
    <p:extLst>
      <p:ext uri="{BB962C8B-B14F-4D97-AF65-F5344CB8AC3E}">
        <p14:creationId xmlns:p14="http://schemas.microsoft.com/office/powerpoint/2010/main" val="687112098"/>
      </p:ext>
    </p:extLst>
  </p:cSld>
  <p:clrMapOvr>
    <a:masterClrMapping/>
  </p:clrMapOvr>
  <mc:AlternateContent xmlns:mc="http://schemas.openxmlformats.org/markup-compatibility/2006" xmlns:p14="http://schemas.microsoft.com/office/powerpoint/2010/main">
    <mc:Choice Requires="p14">
      <p:transition spd="slow" p14:dur="2000" advTm="36286"/>
    </mc:Choice>
    <mc:Fallback xmlns="">
      <p:transition spd="slow" advTm="36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2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ED4BCFD-D524-D275-9576-F2972208CCA4}"/>
              </a:ext>
            </a:extLst>
          </p:cNvPr>
          <p:cNvSpPr>
            <a:spLocks noGrp="1"/>
          </p:cNvSpPr>
          <p:nvPr>
            <p:ph type="body" sz="quarter" idx="21"/>
          </p:nvPr>
        </p:nvSpPr>
        <p:spPr>
          <a:xfrm>
            <a:off x="413914" y="404664"/>
            <a:ext cx="5714883" cy="660738"/>
          </a:xfrm>
        </p:spPr>
        <p:txBody>
          <a:bodyPr/>
          <a:lstStyle/>
          <a:p>
            <a:r>
              <a:rPr lang="en-GB" sz="2400" dirty="0"/>
              <a:t>Entry requirements: EdD/DHSC</a:t>
            </a:r>
          </a:p>
        </p:txBody>
      </p:sp>
      <p:graphicFrame>
        <p:nvGraphicFramePr>
          <p:cNvPr id="2" name="Table 1">
            <a:extLst>
              <a:ext uri="{FF2B5EF4-FFF2-40B4-BE49-F238E27FC236}">
                <a16:creationId xmlns:a16="http://schemas.microsoft.com/office/drawing/2014/main" id="{9FDD0367-082B-652A-AB79-EA1312ECBED9}"/>
              </a:ext>
            </a:extLst>
          </p:cNvPr>
          <p:cNvGraphicFramePr>
            <a:graphicFrameLocks noGrp="1"/>
          </p:cNvGraphicFramePr>
          <p:nvPr>
            <p:extLst>
              <p:ext uri="{D42A27DB-BD31-4B8C-83A1-F6EECF244321}">
                <p14:modId xmlns:p14="http://schemas.microsoft.com/office/powerpoint/2010/main" val="3431621944"/>
              </p:ext>
            </p:extLst>
          </p:nvPr>
        </p:nvGraphicFramePr>
        <p:xfrm>
          <a:off x="413913" y="1065402"/>
          <a:ext cx="5714883" cy="4571667"/>
        </p:xfrm>
        <a:graphic>
          <a:graphicData uri="http://schemas.openxmlformats.org/drawingml/2006/table">
            <a:tbl>
              <a:tblPr firstRow="1" bandRow="1">
                <a:tableStyleId>{3B4B98B0-60AC-42C2-AFA5-B58CD77FA1E5}</a:tableStyleId>
              </a:tblPr>
              <a:tblGrid>
                <a:gridCol w="450139">
                  <a:extLst>
                    <a:ext uri="{9D8B030D-6E8A-4147-A177-3AD203B41FA5}">
                      <a16:colId xmlns:a16="http://schemas.microsoft.com/office/drawing/2014/main" val="20000"/>
                    </a:ext>
                  </a:extLst>
                </a:gridCol>
                <a:gridCol w="5264744">
                  <a:extLst>
                    <a:ext uri="{9D8B030D-6E8A-4147-A177-3AD203B41FA5}">
                      <a16:colId xmlns:a16="http://schemas.microsoft.com/office/drawing/2014/main" val="20001"/>
                    </a:ext>
                  </a:extLst>
                </a:gridCol>
              </a:tblGrid>
              <a:tr h="553718">
                <a:tc>
                  <a:txBody>
                    <a:bodyPr/>
                    <a:lstStyle/>
                    <a:p>
                      <a:r>
                        <a:rPr lang="en-US" sz="1600" b="0" dirty="0"/>
                        <a:t>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a:t>Fit in one of the </a:t>
                      </a:r>
                      <a:r>
                        <a:rPr lang="en-US" sz="1600" b="1" dirty="0"/>
                        <a:t>programme areas </a:t>
                      </a:r>
                      <a:r>
                        <a:rPr lang="en-US" sz="1600" b="0" dirty="0"/>
                        <a:t>of the EdD/DHSC</a:t>
                      </a:r>
                    </a:p>
                  </a:txBody>
                  <a:tcPr/>
                </a:tc>
                <a:extLst>
                  <a:ext uri="{0D108BD9-81ED-4DB2-BD59-A6C34878D82A}">
                    <a16:rowId xmlns:a16="http://schemas.microsoft.com/office/drawing/2014/main" val="10001"/>
                  </a:ext>
                </a:extLst>
              </a:tr>
              <a:tr h="1058184">
                <a:tc>
                  <a:txBody>
                    <a:bodyPr/>
                    <a:lstStyle/>
                    <a:p>
                      <a:r>
                        <a:rPr lang="en-US" sz="1600" dirty="0"/>
                        <a:t>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t>Masters Degree </a:t>
                      </a:r>
                      <a:r>
                        <a:rPr lang="en-US" sz="1600" dirty="0"/>
                        <a:t>in Education or in Health/Social Care, or a related discipline from a UK/EU</a:t>
                      </a:r>
                      <a:r>
                        <a:rPr lang="en-US" sz="1600" baseline="0" dirty="0"/>
                        <a:t> university or another recognised degree-awarding body</a:t>
                      </a:r>
                      <a:endParaRPr lang="en-US" sz="1600" dirty="0"/>
                    </a:p>
                  </a:txBody>
                  <a:tcPr/>
                </a:tc>
                <a:extLst>
                  <a:ext uri="{0D108BD9-81ED-4DB2-BD59-A6C34878D82A}">
                    <a16:rowId xmlns:a16="http://schemas.microsoft.com/office/drawing/2014/main" val="10002"/>
                  </a:ext>
                </a:extLst>
              </a:tr>
              <a:tr h="786862">
                <a:tc>
                  <a:txBody>
                    <a:bodyPr/>
                    <a:lstStyle/>
                    <a:p>
                      <a:r>
                        <a:rPr lang="en-US" sz="1600" dirty="0"/>
                        <a:t>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At</a:t>
                      </a:r>
                      <a:r>
                        <a:rPr lang="en-US" sz="1600" baseline="0" dirty="0"/>
                        <a:t> least </a:t>
                      </a:r>
                      <a:r>
                        <a:rPr lang="en-US" sz="1600" b="1" baseline="0" dirty="0"/>
                        <a:t>two</a:t>
                      </a:r>
                      <a:r>
                        <a:rPr lang="en-US" sz="1600" b="1" dirty="0"/>
                        <a:t> years of relevant professional experience</a:t>
                      </a:r>
                      <a:endParaRPr lang="en-US" sz="1600" dirty="0"/>
                    </a:p>
                  </a:txBody>
                  <a:tcPr/>
                </a:tc>
                <a:extLst>
                  <a:ext uri="{0D108BD9-81ED-4DB2-BD59-A6C34878D82A}">
                    <a16:rowId xmlns:a16="http://schemas.microsoft.com/office/drawing/2014/main" val="10003"/>
                  </a:ext>
                </a:extLst>
              </a:tr>
              <a:tr h="625447">
                <a:tc>
                  <a:txBody>
                    <a:bodyPr/>
                    <a:lstStyle/>
                    <a:p>
                      <a:r>
                        <a:rPr lang="en-US" sz="1600" dirty="0"/>
                        <a:t>4</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t>Two independent references </a:t>
                      </a:r>
                      <a:r>
                        <a:rPr lang="en-US" sz="1600" dirty="0"/>
                        <a:t>(one academic reference and one reference</a:t>
                      </a:r>
                      <a:r>
                        <a:rPr lang="en-US" sz="1600" baseline="0" dirty="0"/>
                        <a:t> from practice)</a:t>
                      </a:r>
                      <a:endParaRPr lang="en-US" sz="1600" dirty="0"/>
                    </a:p>
                  </a:txBody>
                  <a:tcPr/>
                </a:tc>
                <a:extLst>
                  <a:ext uri="{0D108BD9-81ED-4DB2-BD59-A6C34878D82A}">
                    <a16:rowId xmlns:a16="http://schemas.microsoft.com/office/drawing/2014/main" val="10004"/>
                  </a:ext>
                </a:extLst>
              </a:tr>
              <a:tr h="553718">
                <a:tc>
                  <a:txBody>
                    <a:bodyPr/>
                    <a:lstStyle/>
                    <a:p>
                      <a:r>
                        <a:rPr lang="en-US" sz="1600" dirty="0"/>
                        <a:t>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t>Good written and spoken communication in </a:t>
                      </a:r>
                      <a:r>
                        <a:rPr lang="en-GB" sz="1600" b="1" dirty="0"/>
                        <a:t>English</a:t>
                      </a:r>
                    </a:p>
                  </a:txBody>
                  <a:tcPr/>
                </a:tc>
                <a:extLst>
                  <a:ext uri="{0D108BD9-81ED-4DB2-BD59-A6C34878D82A}">
                    <a16:rowId xmlns:a16="http://schemas.microsoft.com/office/drawing/2014/main" val="3354582115"/>
                  </a:ext>
                </a:extLst>
              </a:tr>
              <a:tr h="934318">
                <a:tc>
                  <a:txBody>
                    <a:bodyPr/>
                    <a:lstStyle/>
                    <a:p>
                      <a:r>
                        <a:rPr lang="en-US" sz="1600" dirty="0"/>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t>IELTS</a:t>
                      </a:r>
                      <a:r>
                        <a:rPr lang="en-GB" sz="1600" dirty="0"/>
                        <a:t> for international applicants whose language of instruction wasn’t English</a:t>
                      </a:r>
                    </a:p>
                  </a:txBody>
                  <a:tcPr/>
                </a:tc>
                <a:extLst>
                  <a:ext uri="{0D108BD9-81ED-4DB2-BD59-A6C34878D82A}">
                    <a16:rowId xmlns:a16="http://schemas.microsoft.com/office/drawing/2014/main" val="1500111708"/>
                  </a:ext>
                </a:extLst>
              </a:tr>
            </a:tbl>
          </a:graphicData>
        </a:graphic>
      </p:graphicFrame>
      <p:pic>
        <p:nvPicPr>
          <p:cNvPr id="5" name="Picture 4" descr="A person typing on a computer&#10;&#10;Description automatically generated">
            <a:extLst>
              <a:ext uri="{FF2B5EF4-FFF2-40B4-BE49-F238E27FC236}">
                <a16:creationId xmlns:a16="http://schemas.microsoft.com/office/drawing/2014/main" id="{442603BC-351A-CC32-D3E0-CE4A7FE92B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504492"/>
            <a:ext cx="5647562" cy="6353508"/>
          </a:xfrm>
          <a:prstGeom prst="rect">
            <a:avLst/>
          </a:prstGeom>
        </p:spPr>
      </p:pic>
      <p:sp>
        <p:nvSpPr>
          <p:cNvPr id="6" name="TextBox 5">
            <a:extLst>
              <a:ext uri="{FF2B5EF4-FFF2-40B4-BE49-F238E27FC236}">
                <a16:creationId xmlns:a16="http://schemas.microsoft.com/office/drawing/2014/main" id="{F6A51FFF-E1B4-BE41-BD06-7334F484F942}"/>
              </a:ext>
            </a:extLst>
          </p:cNvPr>
          <p:cNvSpPr txBox="1"/>
          <p:nvPr/>
        </p:nvSpPr>
        <p:spPr>
          <a:xfrm>
            <a:off x="6096000" y="5534561"/>
            <a:ext cx="6096000" cy="1323439"/>
          </a:xfrm>
          <a:prstGeom prst="rect">
            <a:avLst/>
          </a:prstGeom>
          <a:solidFill>
            <a:schemeClr val="bg1"/>
          </a:solidFill>
        </p:spPr>
        <p:txBody>
          <a:bodyPr wrap="square">
            <a:spAutoFit/>
          </a:bodyPr>
          <a:lstStyle/>
          <a:p>
            <a:r>
              <a:rPr lang="en-GB" sz="1600" dirty="0"/>
              <a:t>For the DSHC, applicants can include unpaid and family carers, ‘Experts by experience’, advocates and ‘expert patients’ but the application must carefully describe their field of practice and what access requirements would be required. </a:t>
            </a:r>
          </a:p>
        </p:txBody>
      </p:sp>
      <p:pic>
        <p:nvPicPr>
          <p:cNvPr id="3" name="slide 20">
            <a:hlinkClick r:id="" action="ppaction://media"/>
            <a:extLst>
              <a:ext uri="{FF2B5EF4-FFF2-40B4-BE49-F238E27FC236}">
                <a16:creationId xmlns:a16="http://schemas.microsoft.com/office/drawing/2014/main" id="{F7A2BD49-AEEC-A419-A3CB-34F18BDB6A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41162" y="5891407"/>
            <a:ext cx="406400" cy="406400"/>
          </a:xfrm>
          <a:prstGeom prst="rect">
            <a:avLst/>
          </a:prstGeom>
        </p:spPr>
      </p:pic>
    </p:spTree>
    <p:extLst>
      <p:ext uri="{BB962C8B-B14F-4D97-AF65-F5344CB8AC3E}">
        <p14:creationId xmlns:p14="http://schemas.microsoft.com/office/powerpoint/2010/main" val="1601429163"/>
      </p:ext>
    </p:extLst>
  </p:cSld>
  <p:clrMapOvr>
    <a:masterClrMapping/>
  </p:clrMapOvr>
  <mc:AlternateContent xmlns:mc="http://schemas.openxmlformats.org/markup-compatibility/2006" xmlns:p14="http://schemas.microsoft.com/office/powerpoint/2010/main">
    <mc:Choice Requires="p14">
      <p:transition spd="slow" p14:dur="2000" advTm="72347"/>
    </mc:Choice>
    <mc:Fallback xmlns="">
      <p:transition spd="slow" advTm="72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3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ADD7D2-0961-8318-7E44-15942A3A41B0}"/>
              </a:ext>
            </a:extLst>
          </p:cNvPr>
          <p:cNvSpPr>
            <a:spLocks noGrp="1"/>
          </p:cNvSpPr>
          <p:nvPr>
            <p:ph type="body" sz="quarter" idx="14"/>
          </p:nvPr>
        </p:nvSpPr>
        <p:spPr>
          <a:xfrm>
            <a:off x="511293" y="1300295"/>
            <a:ext cx="10964847" cy="3867324"/>
          </a:xfrm>
        </p:spPr>
        <p:txBody>
          <a:bodyPr/>
          <a:lstStyle/>
          <a:p>
            <a:pPr indent="-228600" defTabSz="457200">
              <a:lnSpc>
                <a:spcPct val="100000"/>
              </a:lnSpc>
              <a:spcAft>
                <a:spcPts val="0"/>
              </a:spcAft>
              <a:defRPr/>
            </a:pPr>
            <a:r>
              <a:rPr kumimoji="0" lang="en-GB" sz="2400" b="1" i="0" u="none" strike="noStrike" kern="1200" cap="none" spc="0" normalizeH="0" baseline="0" noProof="0" dirty="0">
                <a:ln>
                  <a:noFill/>
                </a:ln>
                <a:solidFill>
                  <a:schemeClr val="tx1"/>
                </a:solidFill>
                <a:effectLst/>
                <a:uLnTx/>
                <a:uFillTx/>
                <a:latin typeface="Arial"/>
                <a:ea typeface="+mn-ea"/>
                <a:cs typeface="+mn-cs"/>
              </a:rPr>
              <a:t>Complete and submit</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chemeClr val="tx1"/>
                </a:solidFill>
                <a:effectLst/>
                <a:uLnTx/>
                <a:uFillTx/>
                <a:latin typeface="Arial"/>
                <a:ea typeface="+mn-ea"/>
                <a:cs typeface="+mn-cs"/>
              </a:rPr>
              <a:t>Application form</a:t>
            </a:r>
          </a:p>
          <a:p>
            <a:pPr marL="800100" lvl="1" indent="-342900" defTabSz="457200">
              <a:lnSpc>
                <a:spcPct val="100000"/>
              </a:lnSpc>
              <a:spcBef>
                <a:spcPts val="0"/>
              </a:spcBef>
              <a:defRPr/>
            </a:pPr>
            <a:r>
              <a:rPr lang="en-GB" sz="2000" dirty="0">
                <a:solidFill>
                  <a:schemeClr val="tx1"/>
                </a:solidFill>
                <a:latin typeface="Arial"/>
              </a:rPr>
              <a:t>Research proposal form (read the guidance before completing the form)</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000" dirty="0">
              <a:solidFill>
                <a:schemeClr val="tx1"/>
              </a:solidFill>
              <a:latin typeface="Arial"/>
            </a:endParaRPr>
          </a:p>
          <a:p>
            <a:pPr marL="457200" marR="0" lvl="1" indent="0" algn="l" defTabSz="457200" rtl="0" eaLnBrk="1" fontAlgn="auto" latinLnBrk="0" hangingPunct="1">
              <a:lnSpc>
                <a:spcPct val="100000"/>
              </a:lnSpc>
              <a:spcBef>
                <a:spcPts val="0"/>
              </a:spcBef>
              <a:spcAft>
                <a:spcPts val="0"/>
              </a:spcAft>
              <a:buClrTx/>
              <a:buSzTx/>
              <a:buNone/>
              <a:tabLst/>
              <a:defRPr/>
            </a:pPr>
            <a:r>
              <a:rPr lang="en-GB" sz="2000" dirty="0">
                <a:solidFill>
                  <a:schemeClr val="tx1"/>
                </a:solidFill>
                <a:latin typeface="Arial"/>
              </a:rPr>
              <a:t>WELS information: </a:t>
            </a:r>
            <a:r>
              <a:rPr lang="en-GB" sz="2000" dirty="0">
                <a:hlinkClick r:id="rId4"/>
              </a:rPr>
              <a:t>Research degrees | Faculty of Wellbeing, Education and Language Studies (open.ac.uk)</a:t>
            </a:r>
            <a:endParaRPr kumimoji="0" lang="en-GB" sz="2000" b="0" i="0" u="none" strike="noStrike" kern="1200" cap="none" spc="0" normalizeH="0" baseline="0" noProof="0" dirty="0">
              <a:ln>
                <a:noFill/>
              </a:ln>
              <a:solidFill>
                <a:schemeClr val="tx1"/>
              </a:solidFill>
              <a:effectLst/>
              <a:uLnTx/>
              <a:uFillTx/>
              <a:latin typeface="Arial"/>
              <a:ea typeface="+mn-ea"/>
              <a:cs typeface="+mn-cs"/>
            </a:endParaRPr>
          </a:p>
          <a:p>
            <a:pPr marL="457200" lvl="1" indent="0" defTabSz="457200">
              <a:lnSpc>
                <a:spcPct val="100000"/>
              </a:lnSpc>
              <a:spcBef>
                <a:spcPts val="0"/>
              </a:spcBef>
              <a:buNone/>
              <a:defRPr/>
            </a:pPr>
            <a:endParaRPr lang="en-GB" sz="2000" dirty="0">
              <a:solidFill>
                <a:schemeClr val="tx1"/>
              </a:solidFill>
              <a:latin typeface="Arial"/>
            </a:endParaRPr>
          </a:p>
          <a:p>
            <a:pPr marL="457200" lvl="1" indent="0" defTabSz="457200">
              <a:lnSpc>
                <a:spcPct val="100000"/>
              </a:lnSpc>
              <a:spcBef>
                <a:spcPts val="0"/>
              </a:spcBef>
              <a:buNone/>
              <a:defRPr/>
            </a:pPr>
            <a:r>
              <a:rPr lang="en-GB" sz="2000" dirty="0">
                <a:solidFill>
                  <a:schemeClr val="tx1"/>
                </a:solidFill>
                <a:latin typeface="Arial"/>
              </a:rPr>
              <a:t>OU prospectus: </a:t>
            </a:r>
            <a:r>
              <a:rPr lang="en-GB" sz="2000" dirty="0">
                <a:hlinkClick r:id="rId5"/>
              </a:rPr>
              <a:t>Research Degrees | PhD | EdD | DHSC | MPhil | The Open University</a:t>
            </a:r>
            <a:endParaRPr kumimoji="0" lang="en-GB" sz="1800" b="0" i="0" u="none" strike="noStrike" kern="1200" cap="none" spc="0" normalizeH="0" baseline="0" noProof="0" dirty="0">
              <a:ln>
                <a:noFill/>
              </a:ln>
              <a:solidFill>
                <a:schemeClr val="tx1"/>
              </a:solidFill>
              <a:effectLst/>
              <a:uLnTx/>
              <a:uFillTx/>
              <a:latin typeface="Arial"/>
              <a:ea typeface="+mn-ea"/>
              <a:cs typeface="+mn-cs"/>
            </a:endParaRPr>
          </a:p>
        </p:txBody>
      </p:sp>
      <p:sp>
        <p:nvSpPr>
          <p:cNvPr id="3" name="Text Placeholder 2">
            <a:extLst>
              <a:ext uri="{FF2B5EF4-FFF2-40B4-BE49-F238E27FC236}">
                <a16:creationId xmlns:a16="http://schemas.microsoft.com/office/drawing/2014/main" id="{54869BF4-6E53-F391-C88F-01B9DA4E7805}"/>
              </a:ext>
            </a:extLst>
          </p:cNvPr>
          <p:cNvSpPr>
            <a:spLocks noGrp="1"/>
          </p:cNvSpPr>
          <p:nvPr>
            <p:ph type="body" sz="quarter" idx="21"/>
          </p:nvPr>
        </p:nvSpPr>
        <p:spPr/>
        <p:txBody>
          <a:bodyPr/>
          <a:lstStyle/>
          <a:p>
            <a:r>
              <a:rPr lang="en-GB" dirty="0"/>
              <a:t>Proposal submission</a:t>
            </a:r>
          </a:p>
        </p:txBody>
      </p:sp>
      <p:pic>
        <p:nvPicPr>
          <p:cNvPr id="4" name="slide 21">
            <a:hlinkClick r:id="" action="ppaction://media"/>
            <a:extLst>
              <a:ext uri="{FF2B5EF4-FFF2-40B4-BE49-F238E27FC236}">
                <a16:creationId xmlns:a16="http://schemas.microsoft.com/office/drawing/2014/main" id="{362FBB8C-5BC4-794C-F702-B26F850075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69740" y="5807740"/>
            <a:ext cx="406400" cy="406400"/>
          </a:xfrm>
          <a:prstGeom prst="rect">
            <a:avLst/>
          </a:prstGeom>
        </p:spPr>
      </p:pic>
    </p:spTree>
    <p:extLst>
      <p:ext uri="{BB962C8B-B14F-4D97-AF65-F5344CB8AC3E}">
        <p14:creationId xmlns:p14="http://schemas.microsoft.com/office/powerpoint/2010/main" val="4198260875"/>
      </p:ext>
    </p:extLst>
  </p:cSld>
  <p:clrMapOvr>
    <a:masterClrMapping/>
  </p:clrMapOvr>
  <mc:AlternateContent xmlns:mc="http://schemas.openxmlformats.org/markup-compatibility/2006" xmlns:p14="http://schemas.microsoft.com/office/powerpoint/2010/main">
    <mc:Choice Requires="p14">
      <p:transition spd="slow" p14:dur="2000" advTm="10547"/>
    </mc:Choice>
    <mc:Fallback xmlns="">
      <p:transition spd="slow" advTm="10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ADD7D2-0961-8318-7E44-15942A3A41B0}"/>
              </a:ext>
            </a:extLst>
          </p:cNvPr>
          <p:cNvSpPr>
            <a:spLocks noGrp="1"/>
          </p:cNvSpPr>
          <p:nvPr>
            <p:ph type="body" sz="quarter" idx="14"/>
          </p:nvPr>
        </p:nvSpPr>
        <p:spPr>
          <a:xfrm>
            <a:off x="308919" y="1146113"/>
            <a:ext cx="11689492" cy="2412633"/>
          </a:xfrm>
        </p:spPr>
        <p:txBody>
          <a:bodyPr lIns="91440" tIns="45720" rIns="91440" bIns="45720" anchor="t">
            <a:no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chemeClr val="tx1"/>
                </a:solidFill>
                <a:effectLst/>
                <a:uLnTx/>
                <a:uFillTx/>
                <a:latin typeface="Arial"/>
                <a:ea typeface="+mn-ea"/>
                <a:cs typeface="+mn-cs"/>
              </a:rPr>
              <a:t>Applications usually open in November and deadline for submission is usually early in the new year. Please note however that deadlines may differ, depending on the programme or funding scheme. Please refer to published details on relevant websites, or contact </a:t>
            </a:r>
            <a:r>
              <a:rPr kumimoji="0" lang="en-GB" sz="2400" i="0" u="none" strike="noStrike" kern="1200" cap="none" spc="0" normalizeH="0" baseline="0" noProof="0" dirty="0">
                <a:ln>
                  <a:noFill/>
                </a:ln>
                <a:solidFill>
                  <a:schemeClr val="tx1"/>
                </a:solidFill>
                <a:effectLst/>
                <a:uLnTx/>
                <a:uFillTx/>
                <a:latin typeface="Arial"/>
                <a:ea typeface="+mn-ea"/>
                <a:cs typeface="+mn-cs"/>
                <a:hlinkClick r:id="rId4"/>
              </a:rPr>
              <a:t>research-degrees-WELS@open.ac.uk</a:t>
            </a:r>
            <a:r>
              <a:rPr kumimoji="0" lang="en-GB" sz="2400" i="0" u="none" strike="noStrike" kern="1200" cap="none" spc="0" normalizeH="0" baseline="0" noProof="0" dirty="0">
                <a:ln>
                  <a:noFill/>
                </a:ln>
                <a:solidFill>
                  <a:schemeClr val="tx1"/>
                </a:solidFill>
                <a:effectLst/>
                <a:uLnTx/>
                <a:uFillTx/>
                <a:latin typeface="Arial"/>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lang="en-GB" dirty="0">
              <a:solidFill>
                <a:schemeClr val="tx1"/>
              </a:solidFill>
              <a:latin typeface="Arial"/>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chemeClr val="tx1"/>
                </a:solidFill>
                <a:effectLst/>
                <a:uLnTx/>
                <a:uFillTx/>
                <a:latin typeface="Arial"/>
                <a:ea typeface="+mn-ea"/>
                <a:cs typeface="+mn-cs"/>
              </a:rPr>
              <a:t>It is useful to plan in advance</a:t>
            </a:r>
            <a:r>
              <a:rPr lang="en-GB" dirty="0">
                <a:solidFill>
                  <a:schemeClr val="tx1"/>
                </a:solidFill>
                <a:latin typeface="Arial"/>
              </a:rPr>
              <a:t>!</a:t>
            </a:r>
            <a:endParaRPr kumimoji="0" lang="en-GB" sz="2400" i="0" u="none" strike="noStrike" kern="1200" cap="none" spc="0" normalizeH="0" baseline="0" noProof="0" dirty="0">
              <a:ln>
                <a:noFill/>
              </a:ln>
              <a:solidFill>
                <a:schemeClr val="tx1"/>
              </a:solidFill>
              <a:effectLst/>
              <a:uLnTx/>
              <a:uFillTx/>
              <a:latin typeface="Arial"/>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lang="en-GB" dirty="0">
              <a:solidFill>
                <a:schemeClr val="tx1"/>
              </a:solidFill>
              <a:latin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chemeClr val="tx1"/>
              </a:solidFill>
              <a:effectLst/>
              <a:uLnTx/>
              <a:uFillTx/>
              <a:latin typeface="Arial"/>
              <a:ea typeface="+mn-ea"/>
              <a:cs typeface="+mn-cs"/>
            </a:endParaRPr>
          </a:p>
        </p:txBody>
      </p:sp>
      <p:sp>
        <p:nvSpPr>
          <p:cNvPr id="3" name="Text Placeholder 2">
            <a:extLst>
              <a:ext uri="{FF2B5EF4-FFF2-40B4-BE49-F238E27FC236}">
                <a16:creationId xmlns:a16="http://schemas.microsoft.com/office/drawing/2014/main" id="{54869BF4-6E53-F391-C88F-01B9DA4E7805}"/>
              </a:ext>
            </a:extLst>
          </p:cNvPr>
          <p:cNvSpPr>
            <a:spLocks noGrp="1"/>
          </p:cNvSpPr>
          <p:nvPr>
            <p:ph type="body" sz="quarter" idx="21"/>
          </p:nvPr>
        </p:nvSpPr>
        <p:spPr/>
        <p:txBody>
          <a:bodyPr/>
          <a:lstStyle/>
          <a:p>
            <a:r>
              <a:rPr lang="en-GB" dirty="0"/>
              <a:t>Timeline: Application period</a:t>
            </a:r>
          </a:p>
        </p:txBody>
      </p:sp>
      <p:pic>
        <p:nvPicPr>
          <p:cNvPr id="4" name="Picture 3">
            <a:extLst>
              <a:ext uri="{FF2B5EF4-FFF2-40B4-BE49-F238E27FC236}">
                <a16:creationId xmlns:a16="http://schemas.microsoft.com/office/drawing/2014/main" id="{C1F67A0D-EEA7-A330-0CD0-5F9539883A9A}"/>
              </a:ext>
            </a:extLst>
          </p:cNvPr>
          <p:cNvPicPr>
            <a:picLocks noChangeAspect="1"/>
          </p:cNvPicPr>
          <p:nvPr/>
        </p:nvPicPr>
        <p:blipFill>
          <a:blip r:embed="rId5"/>
          <a:stretch>
            <a:fillRect/>
          </a:stretch>
        </p:blipFill>
        <p:spPr>
          <a:xfrm>
            <a:off x="4129865" y="3429000"/>
            <a:ext cx="3334801" cy="3340898"/>
          </a:xfrm>
          <a:prstGeom prst="rect">
            <a:avLst/>
          </a:prstGeom>
        </p:spPr>
      </p:pic>
      <p:pic>
        <p:nvPicPr>
          <p:cNvPr id="5" name="slide 22">
            <a:hlinkClick r:id="" action="ppaction://media"/>
            <a:extLst>
              <a:ext uri="{FF2B5EF4-FFF2-40B4-BE49-F238E27FC236}">
                <a16:creationId xmlns:a16="http://schemas.microsoft.com/office/drawing/2014/main" id="{3C639494-BC49-62BA-FD93-E33C3A1013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85612" y="5718065"/>
            <a:ext cx="406400" cy="406400"/>
          </a:xfrm>
          <a:prstGeom prst="rect">
            <a:avLst/>
          </a:prstGeom>
        </p:spPr>
      </p:pic>
    </p:spTree>
    <p:extLst>
      <p:ext uri="{BB962C8B-B14F-4D97-AF65-F5344CB8AC3E}">
        <p14:creationId xmlns:p14="http://schemas.microsoft.com/office/powerpoint/2010/main" val="1165595693"/>
      </p:ext>
    </p:extLst>
  </p:cSld>
  <p:clrMapOvr>
    <a:masterClrMapping/>
  </p:clrMapOvr>
  <mc:AlternateContent xmlns:mc="http://schemas.openxmlformats.org/markup-compatibility/2006" xmlns:p14="http://schemas.microsoft.com/office/powerpoint/2010/main">
    <mc:Choice Requires="p14">
      <p:transition spd="slow" p14:dur="2000" advTm="12625"/>
    </mc:Choice>
    <mc:Fallback xmlns="">
      <p:transition spd="slow" advTm="12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ADD7D2-0961-8318-7E44-15942A3A41B0}"/>
              </a:ext>
            </a:extLst>
          </p:cNvPr>
          <p:cNvSpPr>
            <a:spLocks noGrp="1"/>
          </p:cNvSpPr>
          <p:nvPr>
            <p:ph type="body" sz="quarter" idx="14"/>
          </p:nvPr>
        </p:nvSpPr>
        <p:spPr>
          <a:xfrm>
            <a:off x="1001105" y="1654029"/>
            <a:ext cx="10179513" cy="4600345"/>
          </a:xfrm>
        </p:spPr>
        <p:txBody>
          <a:bodyPr lIns="91440" tIns="45720" rIns="91440" bIns="45720" anchor="t">
            <a:noAutofit/>
          </a:bodyPr>
          <a:lstStyle/>
          <a:p>
            <a:pPr marR="0" lvl="0" algn="l" defTabSz="457200" rtl="0" eaLnBrk="1" fontAlgn="auto" latinLnBrk="0" hangingPunct="1">
              <a:lnSpc>
                <a:spcPct val="100000"/>
              </a:lnSpc>
              <a:spcBef>
                <a:spcPts val="0"/>
              </a:spcBef>
              <a:spcAft>
                <a:spcPts val="0"/>
              </a:spcAft>
              <a:buClrTx/>
              <a:buSzTx/>
              <a:tabLst/>
              <a:defRPr/>
            </a:pPr>
            <a:r>
              <a:rPr kumimoji="0" lang="en-GB" sz="2400" b="1" i="0" u="none" strike="noStrike" kern="1200" cap="none" spc="0" normalizeH="0" baseline="0" noProof="0" dirty="0">
                <a:ln>
                  <a:noFill/>
                </a:ln>
                <a:solidFill>
                  <a:schemeClr val="tx1"/>
                </a:solidFill>
                <a:effectLst/>
                <a:uLnTx/>
                <a:uFillTx/>
                <a:latin typeface="Arial"/>
                <a:ea typeface="+mn-ea"/>
                <a:cs typeface="+mn-cs"/>
              </a:rPr>
              <a:t>February/March</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800" dirty="0">
                <a:solidFill>
                  <a:schemeClr val="tx1"/>
                </a:solidFill>
                <a:latin typeface="Arial"/>
              </a:rPr>
              <a:t>Longlisting and shortlisting</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800" dirty="0">
                <a:solidFill>
                  <a:schemeClr val="tx1"/>
                </a:solidFill>
                <a:latin typeface="Arial"/>
              </a:rPr>
              <a:t>Supervisor expertise and availability</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800" dirty="0">
                <a:solidFill>
                  <a:schemeClr val="tx1"/>
                </a:solidFill>
                <a:latin typeface="Arial"/>
              </a:rPr>
              <a:t>Entry criteria met?</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800" dirty="0">
                <a:solidFill>
                  <a:schemeClr val="tx1"/>
                </a:solidFill>
                <a:latin typeface="Arial"/>
              </a:rPr>
              <a:t>Quality of proposal?</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GB" dirty="0">
              <a:solidFill>
                <a:schemeClr val="tx1"/>
              </a:solidFill>
              <a:latin typeface="Arial"/>
            </a:endParaRPr>
          </a:p>
          <a:p>
            <a:pPr marR="0" lvl="0" algn="l" defTabSz="457200" rtl="0" eaLnBrk="1" fontAlgn="auto" latinLnBrk="0" hangingPunct="1">
              <a:lnSpc>
                <a:spcPct val="100000"/>
              </a:lnSpc>
              <a:spcBef>
                <a:spcPts val="0"/>
              </a:spcBef>
              <a:spcAft>
                <a:spcPts val="0"/>
              </a:spcAft>
              <a:buClrTx/>
              <a:buSzTx/>
              <a:tabLst/>
              <a:defRPr/>
            </a:pPr>
            <a:r>
              <a:rPr kumimoji="0" lang="en-GB" sz="2400" b="1" i="0" u="none" strike="noStrike" kern="1200" cap="none" spc="0" normalizeH="0" baseline="0" noProof="0" dirty="0">
                <a:ln>
                  <a:noFill/>
                </a:ln>
                <a:solidFill>
                  <a:schemeClr val="tx1"/>
                </a:solidFill>
                <a:effectLst/>
                <a:uLnTx/>
                <a:uFillTx/>
                <a:latin typeface="Arial"/>
                <a:ea typeface="+mn-ea"/>
                <a:cs typeface="+mn-cs"/>
              </a:rPr>
              <a:t>March/April</a:t>
            </a:r>
            <a:endParaRPr lang="en-GB" sz="2400" b="1" i="0" u="none" strike="noStrike" kern="1200" cap="none" spc="0" normalizeH="0" baseline="0" noProof="0" dirty="0">
              <a:ln>
                <a:noFill/>
              </a:ln>
              <a:solidFill>
                <a:schemeClr val="tx1"/>
              </a:solidFill>
              <a:effectLst/>
              <a:uLnTx/>
              <a:uFillTx/>
              <a:latin typeface="Arial"/>
              <a:cs typeface="Arial"/>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800" dirty="0">
                <a:solidFill>
                  <a:schemeClr val="tx1"/>
                </a:solidFill>
                <a:latin typeface="Arial"/>
              </a:rPr>
              <a:t>Interviews</a:t>
            </a:r>
          </a:p>
          <a:p>
            <a:endParaRPr lang="en-GB" dirty="0">
              <a:solidFill>
                <a:schemeClr val="tx1"/>
              </a:solidFill>
            </a:endParaRPr>
          </a:p>
          <a:p>
            <a:pPr marR="0" lvl="0" algn="l" defTabSz="457200" rtl="0" eaLnBrk="1" fontAlgn="auto" latinLnBrk="0" hangingPunct="1">
              <a:lnSpc>
                <a:spcPct val="100000"/>
              </a:lnSpc>
              <a:spcBef>
                <a:spcPts val="0"/>
              </a:spcBef>
              <a:spcAft>
                <a:spcPts val="0"/>
              </a:spcAft>
              <a:buClrTx/>
              <a:buSzTx/>
              <a:tabLst/>
              <a:defRPr/>
            </a:pPr>
            <a:r>
              <a:rPr lang="en-GB" sz="2400" b="1" dirty="0">
                <a:solidFill>
                  <a:schemeClr val="tx1"/>
                </a:solidFill>
                <a:latin typeface="Arial"/>
                <a:cs typeface="+mn-cs"/>
              </a:rPr>
              <a:t>May/June</a:t>
            </a:r>
            <a:endParaRPr lang="en-GB" sz="2400" b="1" dirty="0">
              <a:solidFill>
                <a:schemeClr val="tx1"/>
              </a:solidFill>
              <a:latin typeface="Arial"/>
              <a:cs typeface="Arial"/>
            </a:endParaRPr>
          </a:p>
          <a:p>
            <a:pPr marL="342900" indent="-342900" defTabSz="457200">
              <a:lnSpc>
                <a:spcPct val="100000"/>
              </a:lnSpc>
              <a:spcAft>
                <a:spcPts val="0"/>
              </a:spcAft>
              <a:buFont typeface="Wingdings" panose="05000000000000000000" pitchFamily="2" charset="2"/>
              <a:buChar char="Ø"/>
              <a:defRPr/>
            </a:pPr>
            <a:r>
              <a:rPr lang="en-GB" sz="1800" dirty="0">
                <a:solidFill>
                  <a:schemeClr val="tx1"/>
                </a:solidFill>
                <a:latin typeface="Arial"/>
              </a:rPr>
              <a:t>Applicants’ nominations</a:t>
            </a:r>
          </a:p>
          <a:p>
            <a:pPr marL="342900" indent="-342900" defTabSz="457200">
              <a:lnSpc>
                <a:spcPct val="100000"/>
              </a:lnSpc>
              <a:spcAft>
                <a:spcPts val="0"/>
              </a:spcAft>
              <a:buFont typeface="Wingdings" panose="05000000000000000000" pitchFamily="2" charset="2"/>
              <a:buChar char="Ø"/>
              <a:defRPr/>
            </a:pPr>
            <a:endParaRPr lang="en-GB" sz="1800" dirty="0">
              <a:solidFill>
                <a:schemeClr val="tx1"/>
              </a:solidFill>
              <a:latin typeface="Arial"/>
            </a:endParaRPr>
          </a:p>
          <a:p>
            <a:pPr marL="342900" indent="-342900" defTabSz="457200">
              <a:lnSpc>
                <a:spcPct val="100000"/>
              </a:lnSpc>
              <a:spcAft>
                <a:spcPts val="0"/>
              </a:spcAft>
              <a:buFont typeface="Wingdings" panose="05000000000000000000" pitchFamily="2" charset="2"/>
              <a:buChar char="Ø"/>
              <a:defRPr/>
            </a:pPr>
            <a:endParaRPr lang="en-GB" sz="1800" dirty="0">
              <a:solidFill>
                <a:schemeClr val="tx1"/>
              </a:solidFill>
              <a:latin typeface="Arial"/>
            </a:endParaRPr>
          </a:p>
          <a:p>
            <a:pPr defTabSz="457200">
              <a:lnSpc>
                <a:spcPct val="100000"/>
              </a:lnSpc>
              <a:spcAft>
                <a:spcPts val="0"/>
              </a:spcAft>
              <a:defRPr/>
            </a:pPr>
            <a:r>
              <a:rPr lang="en-GB" sz="1800" b="1" dirty="0">
                <a:solidFill>
                  <a:schemeClr val="tx1"/>
                </a:solidFill>
                <a:latin typeface="Arial"/>
              </a:rPr>
              <a:t>&gt;&gt;&gt; July</a:t>
            </a:r>
            <a:r>
              <a:rPr lang="en-GB" sz="1800" dirty="0">
                <a:solidFill>
                  <a:schemeClr val="tx1"/>
                </a:solidFill>
                <a:latin typeface="Arial"/>
              </a:rPr>
              <a:t>: offer letters sent out</a:t>
            </a:r>
          </a:p>
          <a:p>
            <a:endParaRPr lang="en-GB" dirty="0">
              <a:solidFill>
                <a:schemeClr val="tx1"/>
              </a:solidFill>
            </a:endParaRPr>
          </a:p>
        </p:txBody>
      </p:sp>
      <p:sp>
        <p:nvSpPr>
          <p:cNvPr id="3" name="Text Placeholder 2">
            <a:extLst>
              <a:ext uri="{FF2B5EF4-FFF2-40B4-BE49-F238E27FC236}">
                <a16:creationId xmlns:a16="http://schemas.microsoft.com/office/drawing/2014/main" id="{54869BF4-6E53-F391-C88F-01B9DA4E7805}"/>
              </a:ext>
            </a:extLst>
          </p:cNvPr>
          <p:cNvSpPr>
            <a:spLocks noGrp="1"/>
          </p:cNvSpPr>
          <p:nvPr>
            <p:ph type="body" sz="quarter" idx="21"/>
          </p:nvPr>
        </p:nvSpPr>
        <p:spPr/>
        <p:txBody>
          <a:bodyPr lIns="91440" tIns="45720" rIns="91440" bIns="45720" anchor="t">
            <a:noAutofit/>
          </a:bodyPr>
          <a:lstStyle/>
          <a:p>
            <a:r>
              <a:rPr lang="en-GB" dirty="0">
                <a:latin typeface="Poppins SemiBold"/>
                <a:cs typeface="Poppins SemiBold"/>
              </a:rPr>
              <a:t>Timeline: Selection process</a:t>
            </a:r>
          </a:p>
        </p:txBody>
      </p:sp>
      <p:pic>
        <p:nvPicPr>
          <p:cNvPr id="4" name="Picture 3">
            <a:extLst>
              <a:ext uri="{FF2B5EF4-FFF2-40B4-BE49-F238E27FC236}">
                <a16:creationId xmlns:a16="http://schemas.microsoft.com/office/drawing/2014/main" id="{36326463-DF1D-179D-9B66-40A82151727B}"/>
              </a:ext>
            </a:extLst>
          </p:cNvPr>
          <p:cNvPicPr>
            <a:picLocks noChangeAspect="1"/>
          </p:cNvPicPr>
          <p:nvPr/>
        </p:nvPicPr>
        <p:blipFill>
          <a:blip r:embed="rId4"/>
          <a:stretch>
            <a:fillRect/>
          </a:stretch>
        </p:blipFill>
        <p:spPr>
          <a:xfrm>
            <a:off x="5797266" y="1795282"/>
            <a:ext cx="4845998" cy="3733108"/>
          </a:xfrm>
          <a:prstGeom prst="rect">
            <a:avLst/>
          </a:prstGeom>
        </p:spPr>
      </p:pic>
      <p:pic>
        <p:nvPicPr>
          <p:cNvPr id="5" name="slide 23">
            <a:hlinkClick r:id="" action="ppaction://media"/>
            <a:extLst>
              <a:ext uri="{FF2B5EF4-FFF2-40B4-BE49-F238E27FC236}">
                <a16:creationId xmlns:a16="http://schemas.microsoft.com/office/drawing/2014/main" id="{FE7254D5-5ED5-12BA-ABB4-A302615EC8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90895" y="5847974"/>
            <a:ext cx="406400" cy="406400"/>
          </a:xfrm>
          <a:prstGeom prst="rect">
            <a:avLst/>
          </a:prstGeom>
        </p:spPr>
      </p:pic>
    </p:spTree>
    <p:extLst>
      <p:ext uri="{BB962C8B-B14F-4D97-AF65-F5344CB8AC3E}">
        <p14:creationId xmlns:p14="http://schemas.microsoft.com/office/powerpoint/2010/main" val="1954724469"/>
      </p:ext>
    </p:extLst>
  </p:cSld>
  <p:clrMapOvr>
    <a:masterClrMapping/>
  </p:clrMapOvr>
  <mc:AlternateContent xmlns:mc="http://schemas.openxmlformats.org/markup-compatibility/2006" xmlns:p14="http://schemas.microsoft.com/office/powerpoint/2010/main">
    <mc:Choice Requires="p14">
      <p:transition spd="slow" p14:dur="2000" advTm="50657"/>
    </mc:Choice>
    <mc:Fallback xmlns="">
      <p:transition spd="slow" advTm="50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6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ADD7D2-0961-8318-7E44-15942A3A41B0}"/>
              </a:ext>
            </a:extLst>
          </p:cNvPr>
          <p:cNvSpPr>
            <a:spLocks noGrp="1"/>
          </p:cNvSpPr>
          <p:nvPr>
            <p:ph type="body" sz="quarter" idx="14"/>
          </p:nvPr>
        </p:nvSpPr>
        <p:spPr>
          <a:xfrm>
            <a:off x="511294" y="1909511"/>
            <a:ext cx="10084002" cy="3258107"/>
          </a:xfrm>
        </p:spPr>
        <p:txBody>
          <a:bodyPr/>
          <a:lstStyle/>
          <a:p>
            <a:pPr marR="0" lvl="1"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2400" i="0" u="none" strike="noStrike" kern="1200" cap="none" spc="0" normalizeH="0" baseline="0" noProof="0" dirty="0">
                <a:ln>
                  <a:noFill/>
                </a:ln>
                <a:solidFill>
                  <a:schemeClr val="tx1"/>
                </a:solidFill>
                <a:effectLst/>
                <a:uLnTx/>
                <a:uFillTx/>
                <a:latin typeface="Arial"/>
                <a:ea typeface="+mn-ea"/>
                <a:cs typeface="+mn-cs"/>
              </a:rPr>
              <a:t>Fit with key research themes and targeted projects</a:t>
            </a:r>
          </a:p>
          <a:p>
            <a:pPr marR="0" lvl="1"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2400" i="0" u="none" strike="noStrike" kern="1200" cap="none" spc="0" normalizeH="0" baseline="0" noProof="0" dirty="0">
                <a:ln>
                  <a:noFill/>
                </a:ln>
                <a:solidFill>
                  <a:schemeClr val="tx1"/>
                </a:solidFill>
                <a:effectLst/>
                <a:uLnTx/>
                <a:uFillTx/>
                <a:latin typeface="Arial"/>
                <a:ea typeface="+mn-ea"/>
                <a:cs typeface="+mn-cs"/>
              </a:rPr>
              <a:t>Academic background</a:t>
            </a:r>
          </a:p>
          <a:p>
            <a:pPr marR="0" lvl="1"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2400" i="0" u="none" strike="noStrike" kern="1200" cap="none" spc="0" normalizeH="0" baseline="0" noProof="0" dirty="0">
                <a:ln>
                  <a:noFill/>
                </a:ln>
                <a:solidFill>
                  <a:schemeClr val="tx1"/>
                </a:solidFill>
                <a:effectLst/>
                <a:uLnTx/>
                <a:uFillTx/>
                <a:latin typeface="Arial"/>
                <a:ea typeface="+mn-ea"/>
                <a:cs typeface="+mn-cs"/>
              </a:rPr>
              <a:t>Entry level subject knowledge</a:t>
            </a:r>
          </a:p>
          <a:p>
            <a:pPr marR="0" lvl="1"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2400" i="0" u="none" strike="noStrike" kern="1200" cap="none" spc="0" normalizeH="0" baseline="0" noProof="0" dirty="0">
                <a:ln>
                  <a:noFill/>
                </a:ln>
                <a:solidFill>
                  <a:schemeClr val="tx1"/>
                </a:solidFill>
                <a:effectLst/>
                <a:uLnTx/>
                <a:uFillTx/>
                <a:latin typeface="Arial"/>
                <a:ea typeface="+mn-ea"/>
                <a:cs typeface="+mn-cs"/>
              </a:rPr>
              <a:t>Critical analytic skills</a:t>
            </a:r>
          </a:p>
          <a:p>
            <a:pPr marR="0" lvl="1"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2400" i="0" u="none" strike="noStrike" kern="1200" cap="none" spc="0" normalizeH="0" baseline="0" noProof="0" dirty="0">
                <a:ln>
                  <a:noFill/>
                </a:ln>
                <a:solidFill>
                  <a:schemeClr val="tx1"/>
                </a:solidFill>
                <a:effectLst/>
                <a:uLnTx/>
                <a:uFillTx/>
                <a:latin typeface="Arial"/>
                <a:ea typeface="+mn-ea"/>
                <a:cs typeface="+mn-cs"/>
              </a:rPr>
              <a:t>Writing skills</a:t>
            </a:r>
          </a:p>
          <a:p>
            <a:pPr marR="0" lvl="1"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2400" i="0" u="none" strike="noStrike" kern="1200" cap="none" spc="0" normalizeH="0" baseline="0" noProof="0" dirty="0">
                <a:ln>
                  <a:noFill/>
                </a:ln>
                <a:solidFill>
                  <a:schemeClr val="tx1"/>
                </a:solidFill>
                <a:effectLst/>
                <a:uLnTx/>
                <a:uFillTx/>
                <a:latin typeface="Arial"/>
                <a:ea typeface="+mn-ea"/>
                <a:cs typeface="+mn-cs"/>
              </a:rPr>
              <a:t>Verbal communication skills</a:t>
            </a:r>
          </a:p>
          <a:p>
            <a:pPr marR="0" lvl="1"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2400" i="0" u="none" strike="noStrike" kern="1200" cap="none" spc="0" normalizeH="0" baseline="0" noProof="0" dirty="0">
                <a:ln>
                  <a:noFill/>
                </a:ln>
                <a:solidFill>
                  <a:schemeClr val="tx1"/>
                </a:solidFill>
                <a:effectLst/>
                <a:uLnTx/>
                <a:uFillTx/>
                <a:latin typeface="Arial"/>
                <a:ea typeface="+mn-ea"/>
                <a:cs typeface="+mn-cs"/>
              </a:rPr>
              <a:t>Feasibility of the research proposal</a:t>
            </a:r>
          </a:p>
          <a:p>
            <a:pPr marR="0" lvl="1"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2400" i="0" u="none" strike="noStrike" kern="1200" cap="none" spc="0" normalizeH="0" baseline="0" noProof="0" dirty="0">
                <a:ln>
                  <a:noFill/>
                </a:ln>
                <a:solidFill>
                  <a:schemeClr val="tx1"/>
                </a:solidFill>
                <a:effectLst/>
                <a:uLnTx/>
                <a:uFillTx/>
                <a:latin typeface="Arial"/>
                <a:ea typeface="+mn-ea"/>
                <a:cs typeface="+mn-cs"/>
              </a:rPr>
              <a:t>Awareness of research process and what’s involved in a doctorate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chemeClr val="tx1"/>
              </a:solidFill>
              <a:effectLst/>
              <a:uLnTx/>
              <a:uFillTx/>
              <a:latin typeface="Arial"/>
              <a:ea typeface="+mn-ea"/>
              <a:cs typeface="+mn-cs"/>
            </a:endParaRPr>
          </a:p>
        </p:txBody>
      </p:sp>
      <p:sp>
        <p:nvSpPr>
          <p:cNvPr id="3" name="Text Placeholder 2">
            <a:extLst>
              <a:ext uri="{FF2B5EF4-FFF2-40B4-BE49-F238E27FC236}">
                <a16:creationId xmlns:a16="http://schemas.microsoft.com/office/drawing/2014/main" id="{54869BF4-6E53-F391-C88F-01B9DA4E7805}"/>
              </a:ext>
            </a:extLst>
          </p:cNvPr>
          <p:cNvSpPr>
            <a:spLocks noGrp="1"/>
          </p:cNvSpPr>
          <p:nvPr>
            <p:ph type="body" sz="quarter" idx="21"/>
          </p:nvPr>
        </p:nvSpPr>
        <p:spPr/>
        <p:txBody>
          <a:bodyPr/>
          <a:lstStyle/>
          <a:p>
            <a:r>
              <a:rPr lang="en-GB" dirty="0"/>
              <a:t>Selection criteria</a:t>
            </a:r>
          </a:p>
        </p:txBody>
      </p:sp>
      <p:pic>
        <p:nvPicPr>
          <p:cNvPr id="4" name="slide 24">
            <a:hlinkClick r:id="" action="ppaction://media"/>
            <a:extLst>
              <a:ext uri="{FF2B5EF4-FFF2-40B4-BE49-F238E27FC236}">
                <a16:creationId xmlns:a16="http://schemas.microsoft.com/office/drawing/2014/main" id="{29D8AB96-2EDE-5417-92D1-0F9091254B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80618" y="5894860"/>
            <a:ext cx="406400" cy="406400"/>
          </a:xfrm>
          <a:prstGeom prst="rect">
            <a:avLst/>
          </a:prstGeom>
        </p:spPr>
      </p:pic>
    </p:spTree>
    <p:extLst>
      <p:ext uri="{BB962C8B-B14F-4D97-AF65-F5344CB8AC3E}">
        <p14:creationId xmlns:p14="http://schemas.microsoft.com/office/powerpoint/2010/main" val="3002880919"/>
      </p:ext>
    </p:extLst>
  </p:cSld>
  <p:clrMapOvr>
    <a:masterClrMapping/>
  </p:clrMapOvr>
  <mc:AlternateContent xmlns:mc="http://schemas.openxmlformats.org/markup-compatibility/2006" xmlns:p14="http://schemas.microsoft.com/office/powerpoint/2010/main">
    <mc:Choice Requires="p14">
      <p:transition spd="slow" p14:dur="2000" advTm="12347"/>
    </mc:Choice>
    <mc:Fallback xmlns="">
      <p:transition spd="slow" advTm="12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FAE25F-D7A0-6DAC-6562-05737CE87143}"/>
              </a:ext>
            </a:extLst>
          </p:cNvPr>
          <p:cNvSpPr>
            <a:spLocks noGrp="1"/>
          </p:cNvSpPr>
          <p:nvPr>
            <p:ph type="body" sz="quarter" idx="11"/>
          </p:nvPr>
        </p:nvSpPr>
        <p:spPr>
          <a:xfrm>
            <a:off x="508875" y="2404699"/>
            <a:ext cx="10740439" cy="1800200"/>
          </a:xfrm>
        </p:spPr>
        <p:txBody>
          <a:bodyPr/>
          <a:lstStyle/>
          <a:p>
            <a:pPr algn="ctr"/>
            <a:r>
              <a:rPr lang="en-GB" dirty="0"/>
              <a:t>Resources</a:t>
            </a:r>
          </a:p>
        </p:txBody>
      </p:sp>
      <p:pic>
        <p:nvPicPr>
          <p:cNvPr id="3" name="slide 25">
            <a:hlinkClick r:id="" action="ppaction://media"/>
            <a:extLst>
              <a:ext uri="{FF2B5EF4-FFF2-40B4-BE49-F238E27FC236}">
                <a16:creationId xmlns:a16="http://schemas.microsoft.com/office/drawing/2014/main" id="{B2D6A1EF-0602-9B64-0A46-D53F275329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41076" y="6043140"/>
            <a:ext cx="406400" cy="406400"/>
          </a:xfrm>
          <a:prstGeom prst="rect">
            <a:avLst/>
          </a:prstGeom>
        </p:spPr>
      </p:pic>
    </p:spTree>
    <p:extLst>
      <p:ext uri="{BB962C8B-B14F-4D97-AF65-F5344CB8AC3E}">
        <p14:creationId xmlns:p14="http://schemas.microsoft.com/office/powerpoint/2010/main" val="2296519078"/>
      </p:ext>
    </p:extLst>
  </p:cSld>
  <p:clrMapOvr>
    <a:masterClrMapping/>
  </p:clrMapOvr>
  <mc:AlternateContent xmlns:mc="http://schemas.openxmlformats.org/markup-compatibility/2006" xmlns:p14="http://schemas.microsoft.com/office/powerpoint/2010/main">
    <mc:Choice Requires="p14">
      <p:transition spd="slow" p14:dur="2000" advTm="6029"/>
    </mc:Choice>
    <mc:Fallback xmlns="">
      <p:transition spd="slow" advTm="6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ED4BCFD-D524-D275-9576-F2972208CCA4}"/>
              </a:ext>
            </a:extLst>
          </p:cNvPr>
          <p:cNvSpPr>
            <a:spLocks noGrp="1"/>
          </p:cNvSpPr>
          <p:nvPr>
            <p:ph type="body" sz="quarter" idx="21"/>
          </p:nvPr>
        </p:nvSpPr>
        <p:spPr>
          <a:xfrm>
            <a:off x="277991" y="169886"/>
            <a:ext cx="4912997" cy="497161"/>
          </a:xfrm>
        </p:spPr>
        <p:txBody>
          <a:bodyPr/>
          <a:lstStyle/>
          <a:p>
            <a:r>
              <a:rPr lang="en-GB" dirty="0"/>
              <a:t>Open resources</a:t>
            </a:r>
          </a:p>
        </p:txBody>
      </p:sp>
      <p:sp>
        <p:nvSpPr>
          <p:cNvPr id="6" name="Text Placeholder 5">
            <a:extLst>
              <a:ext uri="{FF2B5EF4-FFF2-40B4-BE49-F238E27FC236}">
                <a16:creationId xmlns:a16="http://schemas.microsoft.com/office/drawing/2014/main" id="{077AA0C1-C66D-A179-C534-A089A0B25C02}"/>
              </a:ext>
            </a:extLst>
          </p:cNvPr>
          <p:cNvSpPr>
            <a:spLocks noGrp="1"/>
          </p:cNvSpPr>
          <p:nvPr>
            <p:ph type="body" sz="quarter" idx="15"/>
          </p:nvPr>
        </p:nvSpPr>
        <p:spPr>
          <a:xfrm>
            <a:off x="438628" y="765899"/>
            <a:ext cx="5151928" cy="5103559"/>
          </a:xfrm>
        </p:spPr>
        <p:txBody>
          <a:bodyPr/>
          <a:lstStyle/>
          <a:p>
            <a:r>
              <a:rPr lang="en-GB" sz="1800" dirty="0">
                <a:solidFill>
                  <a:srgbClr val="002060"/>
                </a:solidFill>
                <a:effectLst/>
                <a:latin typeface="+mn-lt"/>
                <a:ea typeface="Calibri" panose="020F0502020204030204" pitchFamily="34" charset="0"/>
                <a:cs typeface="Calibri" panose="020F0502020204030204" pitchFamily="34" charset="0"/>
              </a:rPr>
              <a:t>Interactive resource with guidance on writing a doctoral proposal and preparing for the interview </a:t>
            </a:r>
            <a:r>
              <a:rPr lang="en-GB" sz="1800" dirty="0">
                <a:solidFill>
                  <a:schemeClr val="tx1">
                    <a:lumMod val="75000"/>
                    <a:lumOff val="25000"/>
                  </a:schemeClr>
                </a:solidFill>
                <a:latin typeface="+mn-lt"/>
                <a:hlinkClick r:id="rId4">
                  <a:extLst>
                    <a:ext uri="{A12FA001-AC4F-418D-AE19-62706E023703}">
                      <ahyp:hlinkClr xmlns:ahyp="http://schemas.microsoft.com/office/drawing/2018/hyperlinkcolor" val="tx"/>
                    </a:ext>
                  </a:extLst>
                </a:hlinkClick>
              </a:rPr>
              <a:t>Writing your research proposal - </a:t>
            </a:r>
            <a:r>
              <a:rPr lang="en-GB" sz="1800" dirty="0" err="1">
                <a:solidFill>
                  <a:schemeClr val="tx1">
                    <a:lumMod val="75000"/>
                    <a:lumOff val="25000"/>
                  </a:schemeClr>
                </a:solidFill>
                <a:latin typeface="+mn-lt"/>
                <a:hlinkClick r:id="rId4">
                  <a:extLst>
                    <a:ext uri="{A12FA001-AC4F-418D-AE19-62706E023703}">
                      <ahyp:hlinkClr xmlns:ahyp="http://schemas.microsoft.com/office/drawing/2018/hyperlinkcolor" val="tx"/>
                    </a:ext>
                  </a:extLst>
                </a:hlinkClick>
              </a:rPr>
              <a:t>OpenLearn</a:t>
            </a:r>
            <a:r>
              <a:rPr lang="en-GB" sz="1800" dirty="0">
                <a:solidFill>
                  <a:schemeClr val="tx1">
                    <a:lumMod val="75000"/>
                    <a:lumOff val="25000"/>
                  </a:schemeClr>
                </a:solidFill>
                <a:latin typeface="+mn-lt"/>
                <a:hlinkClick r:id="rId4">
                  <a:extLst>
                    <a:ext uri="{A12FA001-AC4F-418D-AE19-62706E023703}">
                      <ahyp:hlinkClr xmlns:ahyp="http://schemas.microsoft.com/office/drawing/2018/hyperlinkcolor" val="tx"/>
                    </a:ext>
                  </a:extLst>
                </a:hlinkClick>
              </a:rPr>
              <a:t> - Open University</a:t>
            </a:r>
            <a:endParaRPr lang="en-GB" sz="1800" dirty="0">
              <a:solidFill>
                <a:schemeClr val="tx1">
                  <a:lumMod val="75000"/>
                  <a:lumOff val="25000"/>
                </a:schemeClr>
              </a:solidFill>
              <a:latin typeface="+mn-lt"/>
            </a:endParaRPr>
          </a:p>
          <a:p>
            <a:endParaRPr lang="en-GB" sz="1800" dirty="0">
              <a:solidFill>
                <a:srgbClr val="002060"/>
              </a:solidFill>
              <a:effectLst/>
              <a:latin typeface="+mn-lt"/>
              <a:ea typeface="Calibri" panose="020F0502020204030204" pitchFamily="34" charset="0"/>
              <a:cs typeface="Calibri" panose="020F0502020204030204" pitchFamily="34" charset="0"/>
            </a:endParaRPr>
          </a:p>
          <a:p>
            <a:r>
              <a:rPr lang="en-GB" sz="1800" dirty="0">
                <a:solidFill>
                  <a:srgbClr val="002060"/>
                </a:solidFill>
                <a:effectLst/>
                <a:latin typeface="+mn-lt"/>
                <a:ea typeface="Calibri" panose="020F0502020204030204" pitchFamily="34" charset="0"/>
                <a:cs typeface="Calibri" panose="020F0502020204030204" pitchFamily="34" charset="0"/>
              </a:rPr>
              <a:t>Professional Doctorate hub: </a:t>
            </a:r>
            <a:r>
              <a:rPr lang="en-GB" sz="1800" dirty="0">
                <a:solidFill>
                  <a:srgbClr val="1C46C0"/>
                </a:solidFill>
                <a:latin typeface="+mn-lt"/>
                <a:hlinkClick r:id="rId5">
                  <a:extLst>
                    <a:ext uri="{A12FA001-AC4F-418D-AE19-62706E023703}">
                      <ahyp:hlinkClr xmlns:ahyp="http://schemas.microsoft.com/office/drawing/2018/hyperlinkcolor" val="tx"/>
                    </a:ext>
                  </a:extLst>
                </a:hlinkClick>
              </a:rPr>
              <a:t>Professional Doctorate Hub - </a:t>
            </a:r>
            <a:r>
              <a:rPr lang="en-GB" sz="1800" dirty="0" err="1">
                <a:solidFill>
                  <a:srgbClr val="1C46C0"/>
                </a:solidFill>
                <a:latin typeface="+mn-lt"/>
                <a:hlinkClick r:id="rId5">
                  <a:extLst>
                    <a:ext uri="{A12FA001-AC4F-418D-AE19-62706E023703}">
                      <ahyp:hlinkClr xmlns:ahyp="http://schemas.microsoft.com/office/drawing/2018/hyperlinkcolor" val="tx"/>
                    </a:ext>
                  </a:extLst>
                </a:hlinkClick>
              </a:rPr>
              <a:t>OpenLearn</a:t>
            </a:r>
            <a:r>
              <a:rPr lang="en-GB" sz="1800" dirty="0">
                <a:solidFill>
                  <a:schemeClr val="tx1">
                    <a:lumMod val="75000"/>
                    <a:lumOff val="25000"/>
                  </a:schemeClr>
                </a:solidFill>
                <a:latin typeface="+mn-lt"/>
                <a:hlinkClick r:id="rId5">
                  <a:extLst>
                    <a:ext uri="{A12FA001-AC4F-418D-AE19-62706E023703}">
                      <ahyp:hlinkClr xmlns:ahyp="http://schemas.microsoft.com/office/drawing/2018/hyperlinkcolor" val="tx"/>
                    </a:ext>
                  </a:extLst>
                </a:hlinkClick>
              </a:rPr>
              <a:t> - Open University</a:t>
            </a:r>
            <a:endParaRPr lang="en-GB" sz="1800" dirty="0">
              <a:solidFill>
                <a:schemeClr val="tx1">
                  <a:lumMod val="75000"/>
                  <a:lumOff val="25000"/>
                </a:schemeClr>
              </a:solidFill>
              <a:latin typeface="+mn-lt"/>
            </a:endParaRPr>
          </a:p>
          <a:p>
            <a:endParaRPr lang="en-GB" sz="1800" dirty="0">
              <a:solidFill>
                <a:schemeClr val="tx1">
                  <a:lumMod val="75000"/>
                  <a:lumOff val="25000"/>
                </a:schemeClr>
              </a:solidFill>
              <a:latin typeface="+mn-lt"/>
            </a:endParaRPr>
          </a:p>
          <a:p>
            <a:r>
              <a:rPr lang="en-GB" sz="1800" dirty="0">
                <a:latin typeface="+mn-lt"/>
              </a:rPr>
              <a:t>WELS PGR Bloggers: </a:t>
            </a:r>
            <a:r>
              <a:rPr lang="en-GB" sz="1800" dirty="0">
                <a:solidFill>
                  <a:schemeClr val="tx1">
                    <a:lumMod val="75000"/>
                    <a:lumOff val="25000"/>
                  </a:schemeClr>
                </a:solidFill>
                <a:latin typeface="+mn-lt"/>
              </a:rPr>
              <a:t>https://www.open.ac.uk/blogs/welspgr/</a:t>
            </a:r>
          </a:p>
          <a:p>
            <a:endParaRPr lang="en-GB" sz="1800" dirty="0">
              <a:solidFill>
                <a:srgbClr val="002060"/>
              </a:solidFill>
              <a:latin typeface="+mn-lt"/>
              <a:cs typeface="Calibri" panose="020F0502020204030204" pitchFamily="34" charset="0"/>
            </a:endParaRPr>
          </a:p>
          <a:p>
            <a:r>
              <a:rPr lang="en-GB" sz="1800" dirty="0">
                <a:solidFill>
                  <a:srgbClr val="002060"/>
                </a:solidFill>
                <a:latin typeface="+mn-lt"/>
                <a:cs typeface="Calibri" panose="020F0502020204030204" pitchFamily="34" charset="0"/>
              </a:rPr>
              <a:t>Applying to carry out doctoral research: some practical tips- </a:t>
            </a:r>
            <a:r>
              <a:rPr lang="en-GB" sz="1800" dirty="0">
                <a:solidFill>
                  <a:srgbClr val="002060"/>
                </a:solidFill>
                <a:latin typeface="+mn-lt"/>
                <a:cs typeface="Calibri" panose="020F0502020204030204" pitchFamily="34" charset="0"/>
                <a:hlinkClick r:id="rId6"/>
              </a:rPr>
              <a:t>Blog post</a:t>
            </a:r>
            <a:endParaRPr lang="en-GB" sz="1800" dirty="0">
              <a:solidFill>
                <a:srgbClr val="002060"/>
              </a:solidFill>
              <a:latin typeface="+mn-lt"/>
              <a:cs typeface="Calibri" panose="020F0502020204030204" pitchFamily="34" charset="0"/>
            </a:endParaRPr>
          </a:p>
          <a:p>
            <a:endParaRPr lang="en-GB" sz="1800" dirty="0">
              <a:solidFill>
                <a:srgbClr val="003399"/>
              </a:solidFill>
              <a:effectLst/>
              <a:latin typeface="Century Gothic" panose="020B050202020202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B5DA7F14-0ED6-451C-5C30-6BC730CD33C0}"/>
              </a:ext>
            </a:extLst>
          </p:cNvPr>
          <p:cNvPicPr>
            <a:picLocks noChangeAspect="1"/>
          </p:cNvPicPr>
          <p:nvPr/>
        </p:nvPicPr>
        <p:blipFill>
          <a:blip r:embed="rId7"/>
          <a:stretch>
            <a:fillRect/>
          </a:stretch>
        </p:blipFill>
        <p:spPr>
          <a:xfrm>
            <a:off x="6096000" y="1404937"/>
            <a:ext cx="6120758" cy="3810000"/>
          </a:xfrm>
          <a:prstGeom prst="rect">
            <a:avLst/>
          </a:prstGeom>
        </p:spPr>
      </p:pic>
      <p:pic>
        <p:nvPicPr>
          <p:cNvPr id="2" name="slide 26">
            <a:hlinkClick r:id="" action="ppaction://media"/>
            <a:extLst>
              <a:ext uri="{FF2B5EF4-FFF2-40B4-BE49-F238E27FC236}">
                <a16:creationId xmlns:a16="http://schemas.microsoft.com/office/drawing/2014/main" id="{36CF7123-C456-5DE6-8A72-C1018225586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33211" y="6216135"/>
            <a:ext cx="406400" cy="406400"/>
          </a:xfrm>
          <a:prstGeom prst="rect">
            <a:avLst/>
          </a:prstGeom>
        </p:spPr>
      </p:pic>
    </p:spTree>
    <p:extLst>
      <p:ext uri="{BB962C8B-B14F-4D97-AF65-F5344CB8AC3E}">
        <p14:creationId xmlns:p14="http://schemas.microsoft.com/office/powerpoint/2010/main" val="2653227109"/>
      </p:ext>
    </p:extLst>
  </p:cSld>
  <p:clrMapOvr>
    <a:masterClrMapping/>
  </p:clrMapOvr>
  <mc:AlternateContent xmlns:mc="http://schemas.openxmlformats.org/markup-compatibility/2006" xmlns:p14="http://schemas.microsoft.com/office/powerpoint/2010/main">
    <mc:Choice Requires="p14">
      <p:transition spd="slow" p14:dur="2000" advTm="14015"/>
    </mc:Choice>
    <mc:Fallback xmlns="">
      <p:transition spd="slow" advTm="14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FAE25F-D7A0-6DAC-6562-05737CE87143}"/>
              </a:ext>
            </a:extLst>
          </p:cNvPr>
          <p:cNvSpPr>
            <a:spLocks noGrp="1"/>
          </p:cNvSpPr>
          <p:nvPr>
            <p:ph type="body" sz="quarter" idx="11"/>
          </p:nvPr>
        </p:nvSpPr>
        <p:spPr>
          <a:xfrm>
            <a:off x="601154" y="1339297"/>
            <a:ext cx="10740439" cy="3350149"/>
          </a:xfrm>
        </p:spPr>
        <p:txBody>
          <a:bodyPr/>
          <a:lstStyle/>
          <a:p>
            <a:pPr algn="ctr"/>
            <a:r>
              <a:rPr lang="en-GB" dirty="0"/>
              <a:t>All enquiries:</a:t>
            </a:r>
            <a:br>
              <a:rPr lang="en-GB" dirty="0"/>
            </a:br>
            <a:br>
              <a:rPr lang="en-GB" dirty="0"/>
            </a:br>
            <a:r>
              <a:rPr lang="en-GB" sz="4000" dirty="0">
                <a:solidFill>
                  <a:schemeClr val="tx1"/>
                </a:solidFill>
                <a:latin typeface="Arial"/>
                <a:hlinkClick r:id="rId4"/>
              </a:rPr>
              <a:t>research-degrees-WELS@open.ac.uk</a:t>
            </a:r>
            <a:r>
              <a:rPr lang="en-GB" sz="4000" dirty="0">
                <a:solidFill>
                  <a:schemeClr val="tx1"/>
                </a:solidFill>
                <a:latin typeface="Arial"/>
              </a:rPr>
              <a:t> </a:t>
            </a:r>
          </a:p>
        </p:txBody>
      </p:sp>
      <p:pic>
        <p:nvPicPr>
          <p:cNvPr id="3" name="slide 27">
            <a:hlinkClick r:id="" action="ppaction://media"/>
            <a:extLst>
              <a:ext uri="{FF2B5EF4-FFF2-40B4-BE49-F238E27FC236}">
                <a16:creationId xmlns:a16="http://schemas.microsoft.com/office/drawing/2014/main" id="{5F1CCB13-58C9-D924-72D6-D1032B871B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27481" y="6228492"/>
            <a:ext cx="406400" cy="406400"/>
          </a:xfrm>
          <a:prstGeom prst="rect">
            <a:avLst/>
          </a:prstGeom>
        </p:spPr>
      </p:pic>
    </p:spTree>
    <p:extLst>
      <p:ext uri="{BB962C8B-B14F-4D97-AF65-F5344CB8AC3E}">
        <p14:creationId xmlns:p14="http://schemas.microsoft.com/office/powerpoint/2010/main" val="375054114"/>
      </p:ext>
    </p:extLst>
  </p:cSld>
  <p:clrMapOvr>
    <a:masterClrMapping/>
  </p:clrMapOvr>
  <mc:AlternateContent xmlns:mc="http://schemas.openxmlformats.org/markup-compatibility/2006" xmlns:p14="http://schemas.microsoft.com/office/powerpoint/2010/main">
    <mc:Choice Requires="p14">
      <p:transition spd="slow" p14:dur="2000" advTm="6749"/>
    </mc:Choice>
    <mc:Fallback xmlns="">
      <p:transition spd="slow" advTm="6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de 28">
            <a:hlinkClick r:id="" action="ppaction://media"/>
            <a:extLst>
              <a:ext uri="{FF2B5EF4-FFF2-40B4-BE49-F238E27FC236}">
                <a16:creationId xmlns:a16="http://schemas.microsoft.com/office/drawing/2014/main" id="{D1A16C4A-E681-B00D-F904-653719A7D9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42130" y="6191421"/>
            <a:ext cx="406400" cy="406400"/>
          </a:xfrm>
          <a:prstGeom prst="rect">
            <a:avLst/>
          </a:prstGeom>
        </p:spPr>
      </p:pic>
    </p:spTree>
    <p:extLst>
      <p:ext uri="{BB962C8B-B14F-4D97-AF65-F5344CB8AC3E}">
        <p14:creationId xmlns:p14="http://schemas.microsoft.com/office/powerpoint/2010/main" val="2073721226"/>
      </p:ext>
    </p:extLst>
  </p:cSld>
  <p:clrMapOvr>
    <a:masterClrMapping/>
  </p:clrMapOvr>
  <mc:AlternateContent xmlns:mc="http://schemas.openxmlformats.org/markup-compatibility/2006" xmlns:p14="http://schemas.microsoft.com/office/powerpoint/2010/main">
    <mc:Choice Requires="p14">
      <p:transition spd="slow" p14:dur="2000" advTm="7749"/>
    </mc:Choice>
    <mc:Fallback xmlns="">
      <p:transition spd="slow" advTm="7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6A05133-2454-E706-AE6E-F2B23F525BA6}"/>
              </a:ext>
            </a:extLst>
          </p:cNvPr>
          <p:cNvSpPr>
            <a:spLocks noGrp="1"/>
          </p:cNvSpPr>
          <p:nvPr>
            <p:ph type="body" sz="quarter" idx="21"/>
          </p:nvPr>
        </p:nvSpPr>
        <p:spPr/>
        <p:txBody>
          <a:bodyPr/>
          <a:lstStyle/>
          <a:p>
            <a:r>
              <a:rPr lang="en-GB" dirty="0"/>
              <a:t>Postgraduate research core team</a:t>
            </a:r>
          </a:p>
        </p:txBody>
      </p:sp>
      <p:graphicFrame>
        <p:nvGraphicFramePr>
          <p:cNvPr id="4" name="Table 3">
            <a:extLst>
              <a:ext uri="{FF2B5EF4-FFF2-40B4-BE49-F238E27FC236}">
                <a16:creationId xmlns:a16="http://schemas.microsoft.com/office/drawing/2014/main" id="{33AC60FD-D2F9-BD8B-A5A0-02DB6B8139BC}"/>
              </a:ext>
            </a:extLst>
          </p:cNvPr>
          <p:cNvGraphicFramePr>
            <a:graphicFrameLocks noGrp="1"/>
          </p:cNvGraphicFramePr>
          <p:nvPr>
            <p:extLst>
              <p:ext uri="{D42A27DB-BD31-4B8C-83A1-F6EECF244321}">
                <p14:modId xmlns:p14="http://schemas.microsoft.com/office/powerpoint/2010/main" val="3001586693"/>
              </p:ext>
            </p:extLst>
          </p:nvPr>
        </p:nvGraphicFramePr>
        <p:xfrm>
          <a:off x="2344458" y="1346349"/>
          <a:ext cx="8020174" cy="3726000"/>
        </p:xfrm>
        <a:graphic>
          <a:graphicData uri="http://schemas.openxmlformats.org/drawingml/2006/table">
            <a:tbl>
              <a:tblPr/>
              <a:tblGrid>
                <a:gridCol w="8020174">
                  <a:extLst>
                    <a:ext uri="{9D8B030D-6E8A-4147-A177-3AD203B41FA5}">
                      <a16:colId xmlns:a16="http://schemas.microsoft.com/office/drawing/2014/main" val="1979464867"/>
                    </a:ext>
                  </a:extLst>
                </a:gridCol>
              </a:tblGrid>
              <a:tr h="720000">
                <a:tc>
                  <a:txBody>
                    <a:bodyPr/>
                    <a:lstStyle/>
                    <a:p>
                      <a:pPr algn="l" fontAlgn="t">
                        <a:spcAft>
                          <a:spcPts val="0"/>
                        </a:spcAft>
                      </a:pPr>
                      <a:r>
                        <a:rPr lang="en-GB" sz="2600" dirty="0">
                          <a:effectLst/>
                        </a:rPr>
                        <a:t>Associate Dean, Research</a:t>
                      </a:r>
                    </a:p>
                  </a:txBody>
                  <a:tcPr marL="95250" marR="95250" marT="76200" marB="76200" anchor="ctr">
                    <a:lnL w="9525" cap="flat" cmpd="sng" algn="ctr">
                      <a:solidFill>
                        <a:srgbClr val="BFE2EF"/>
                      </a:solidFill>
                      <a:prstDash val="solid"/>
                      <a:round/>
                      <a:headEnd type="none" w="med" len="med"/>
                      <a:tailEnd type="none" w="med" len="med"/>
                    </a:lnL>
                    <a:lnR w="9525" cap="flat" cmpd="sng" algn="ctr">
                      <a:solidFill>
                        <a:srgbClr val="BFE2EF"/>
                      </a:solidFill>
                      <a:prstDash val="solid"/>
                      <a:round/>
                      <a:headEnd type="none" w="med" len="med"/>
                      <a:tailEnd type="none" w="med" len="med"/>
                    </a:lnR>
                    <a:lnT w="9525" cap="flat" cmpd="sng" algn="ctr">
                      <a:solidFill>
                        <a:srgbClr val="BFE2EF"/>
                      </a:solidFill>
                      <a:prstDash val="solid"/>
                      <a:round/>
                      <a:headEnd type="none" w="med" len="med"/>
                      <a:tailEnd type="none" w="med" len="med"/>
                    </a:lnT>
                    <a:lnB w="9525" cap="flat" cmpd="sng" algn="ctr">
                      <a:solidFill>
                        <a:srgbClr val="BFE2EF"/>
                      </a:solidFill>
                      <a:prstDash val="solid"/>
                      <a:round/>
                      <a:headEnd type="none" w="med" len="med"/>
                      <a:tailEnd type="none" w="med" len="med"/>
                    </a:lnB>
                  </a:tcPr>
                </a:tc>
                <a:extLst>
                  <a:ext uri="{0D108BD9-81ED-4DB2-BD59-A6C34878D82A}">
                    <a16:rowId xmlns:a16="http://schemas.microsoft.com/office/drawing/2014/main" val="871918116"/>
                  </a:ext>
                </a:extLst>
              </a:tr>
              <a:tr h="720000">
                <a:tc>
                  <a:txBody>
                    <a:bodyPr/>
                    <a:lstStyle/>
                    <a:p>
                      <a:pPr algn="l" fontAlgn="t">
                        <a:spcAft>
                          <a:spcPts val="0"/>
                        </a:spcAft>
                      </a:pPr>
                      <a:r>
                        <a:rPr lang="en-GB" sz="2600" dirty="0">
                          <a:effectLst/>
                        </a:rPr>
                        <a:t>Director of Postgraduate Research Studies, WELS</a:t>
                      </a:r>
                    </a:p>
                  </a:txBody>
                  <a:tcPr marL="95250" marR="95250" marT="76200" marB="76200" anchor="ctr">
                    <a:lnL w="9525" cap="flat" cmpd="sng" algn="ctr">
                      <a:solidFill>
                        <a:srgbClr val="BFE2EF"/>
                      </a:solidFill>
                      <a:prstDash val="solid"/>
                      <a:round/>
                      <a:headEnd type="none" w="med" len="med"/>
                      <a:tailEnd type="none" w="med" len="med"/>
                    </a:lnL>
                    <a:lnR w="9525" cap="flat" cmpd="sng" algn="ctr">
                      <a:solidFill>
                        <a:srgbClr val="BFE2EF"/>
                      </a:solidFill>
                      <a:prstDash val="solid"/>
                      <a:round/>
                      <a:headEnd type="none" w="med" len="med"/>
                      <a:tailEnd type="none" w="med" len="med"/>
                    </a:lnR>
                    <a:lnT w="9525" cap="flat" cmpd="sng" algn="ctr">
                      <a:solidFill>
                        <a:srgbClr val="BFE2EF"/>
                      </a:solidFill>
                      <a:prstDash val="solid"/>
                      <a:round/>
                      <a:headEnd type="none" w="med" len="med"/>
                      <a:tailEnd type="none" w="med" len="med"/>
                    </a:lnT>
                    <a:lnB w="9525" cap="flat" cmpd="sng" algn="ctr">
                      <a:solidFill>
                        <a:srgbClr val="BFE2EF"/>
                      </a:solidFill>
                      <a:prstDash val="solid"/>
                      <a:round/>
                      <a:headEnd type="none" w="med" len="med"/>
                      <a:tailEnd type="none" w="med" len="med"/>
                    </a:lnB>
                  </a:tcPr>
                </a:tc>
                <a:extLst>
                  <a:ext uri="{0D108BD9-81ED-4DB2-BD59-A6C34878D82A}">
                    <a16:rowId xmlns:a16="http://schemas.microsoft.com/office/drawing/2014/main" val="3750667855"/>
                  </a:ext>
                </a:extLst>
              </a:tr>
              <a:tr h="720000">
                <a:tc>
                  <a:txBody>
                    <a:bodyPr/>
                    <a:lstStyle/>
                    <a:p>
                      <a:pPr algn="l" fontAlgn="t">
                        <a:spcAft>
                          <a:spcPts val="0"/>
                        </a:spcAft>
                      </a:pPr>
                      <a:r>
                        <a:rPr lang="en-GB" sz="2600" dirty="0">
                          <a:effectLst/>
                        </a:rPr>
                        <a:t>EdD Programme Leader</a:t>
                      </a:r>
                    </a:p>
                  </a:txBody>
                  <a:tcPr marL="95250" marR="95250" marT="76200" marB="76200" anchor="ctr">
                    <a:lnL w="9525" cap="flat" cmpd="sng" algn="ctr">
                      <a:solidFill>
                        <a:srgbClr val="BFE2EF"/>
                      </a:solidFill>
                      <a:prstDash val="solid"/>
                      <a:round/>
                      <a:headEnd type="none" w="med" len="med"/>
                      <a:tailEnd type="none" w="med" len="med"/>
                    </a:lnL>
                    <a:lnR w="9525" cap="flat" cmpd="sng" algn="ctr">
                      <a:solidFill>
                        <a:srgbClr val="BFE2EF"/>
                      </a:solidFill>
                      <a:prstDash val="solid"/>
                      <a:round/>
                      <a:headEnd type="none" w="med" len="med"/>
                      <a:tailEnd type="none" w="med" len="med"/>
                    </a:lnR>
                    <a:lnT w="9525" cap="flat" cmpd="sng" algn="ctr">
                      <a:solidFill>
                        <a:srgbClr val="BFE2EF"/>
                      </a:solidFill>
                      <a:prstDash val="solid"/>
                      <a:round/>
                      <a:headEnd type="none" w="med" len="med"/>
                      <a:tailEnd type="none" w="med" len="med"/>
                    </a:lnT>
                    <a:lnB w="9525" cap="flat" cmpd="sng" algn="ctr">
                      <a:solidFill>
                        <a:srgbClr val="BFE2EF"/>
                      </a:solidFill>
                      <a:prstDash val="solid"/>
                      <a:round/>
                      <a:headEnd type="none" w="med" len="med"/>
                      <a:tailEnd type="none" w="med" len="med"/>
                    </a:lnB>
                  </a:tcPr>
                </a:tc>
                <a:extLst>
                  <a:ext uri="{0D108BD9-81ED-4DB2-BD59-A6C34878D82A}">
                    <a16:rowId xmlns:a16="http://schemas.microsoft.com/office/drawing/2014/main" val="1856978390"/>
                  </a:ext>
                </a:extLst>
              </a:tr>
              <a:tr h="720000">
                <a:tc>
                  <a:txBody>
                    <a:bodyPr/>
                    <a:lstStyle/>
                    <a:p>
                      <a:pPr algn="l" fontAlgn="t">
                        <a:spcAft>
                          <a:spcPts val="0"/>
                        </a:spcAft>
                      </a:pPr>
                      <a:r>
                        <a:rPr lang="en-GB" sz="2600" dirty="0">
                          <a:effectLst/>
                        </a:rPr>
                        <a:t>DHSC Programme Leader</a:t>
                      </a:r>
                    </a:p>
                    <a:p>
                      <a:pPr algn="l" fontAlgn="t">
                        <a:spcAft>
                          <a:spcPts val="0"/>
                        </a:spcAft>
                      </a:pPr>
                      <a:endParaRPr lang="en-GB" sz="2600" dirty="0">
                        <a:effectLst/>
                      </a:endParaRPr>
                    </a:p>
                    <a:p>
                      <a:pPr algn="l" fontAlgn="t">
                        <a:spcAft>
                          <a:spcPts val="0"/>
                        </a:spcAft>
                      </a:pPr>
                      <a:r>
                        <a:rPr lang="en-GB" sz="2600" dirty="0">
                          <a:effectLst/>
                        </a:rPr>
                        <a:t>WELS PGR Convenors</a:t>
                      </a:r>
                    </a:p>
                  </a:txBody>
                  <a:tcPr marL="95250" marR="95250" marT="76200" marB="76200" anchor="ctr">
                    <a:lnL w="9525" cap="flat" cmpd="sng" algn="ctr">
                      <a:solidFill>
                        <a:srgbClr val="BFE2EF"/>
                      </a:solidFill>
                      <a:prstDash val="solid"/>
                      <a:round/>
                      <a:headEnd type="none" w="med" len="med"/>
                      <a:tailEnd type="none" w="med" len="med"/>
                    </a:lnL>
                    <a:lnR w="9525" cap="flat" cmpd="sng" algn="ctr">
                      <a:solidFill>
                        <a:srgbClr val="BFE2EF"/>
                      </a:solidFill>
                      <a:prstDash val="solid"/>
                      <a:round/>
                      <a:headEnd type="none" w="med" len="med"/>
                      <a:tailEnd type="none" w="med" len="med"/>
                    </a:lnR>
                    <a:lnT w="9525" cap="flat" cmpd="sng" algn="ctr">
                      <a:solidFill>
                        <a:srgbClr val="BFE2EF"/>
                      </a:solidFill>
                      <a:prstDash val="solid"/>
                      <a:round/>
                      <a:headEnd type="none" w="med" len="med"/>
                      <a:tailEnd type="none" w="med" len="med"/>
                    </a:lnT>
                    <a:lnB w="9525" cap="flat" cmpd="sng" algn="ctr">
                      <a:solidFill>
                        <a:srgbClr val="BFE2EF"/>
                      </a:solidFill>
                      <a:prstDash val="solid"/>
                      <a:round/>
                      <a:headEnd type="none" w="med" len="med"/>
                      <a:tailEnd type="none" w="med" len="med"/>
                    </a:lnB>
                  </a:tcPr>
                </a:tc>
                <a:extLst>
                  <a:ext uri="{0D108BD9-81ED-4DB2-BD59-A6C34878D82A}">
                    <a16:rowId xmlns:a16="http://schemas.microsoft.com/office/drawing/2014/main" val="3609074245"/>
                  </a:ext>
                </a:extLst>
              </a:tr>
            </a:tbl>
          </a:graphicData>
        </a:graphic>
      </p:graphicFrame>
      <p:graphicFrame>
        <p:nvGraphicFramePr>
          <p:cNvPr id="9" name="Table 8">
            <a:extLst>
              <a:ext uri="{FF2B5EF4-FFF2-40B4-BE49-F238E27FC236}">
                <a16:creationId xmlns:a16="http://schemas.microsoft.com/office/drawing/2014/main" id="{C3818765-063F-861E-43E4-A81AA80E1000}"/>
              </a:ext>
            </a:extLst>
          </p:cNvPr>
          <p:cNvGraphicFramePr>
            <a:graphicFrameLocks noGrp="1"/>
          </p:cNvGraphicFramePr>
          <p:nvPr>
            <p:extLst>
              <p:ext uri="{D42A27DB-BD31-4B8C-83A1-F6EECF244321}">
                <p14:modId xmlns:p14="http://schemas.microsoft.com/office/powerpoint/2010/main" val="863832351"/>
              </p:ext>
            </p:extLst>
          </p:nvPr>
        </p:nvGraphicFramePr>
        <p:xfrm>
          <a:off x="1333094" y="4709856"/>
          <a:ext cx="8020174" cy="724986"/>
        </p:xfrm>
        <a:graphic>
          <a:graphicData uri="http://schemas.openxmlformats.org/drawingml/2006/table">
            <a:tbl>
              <a:tblPr bandRow="1">
                <a:tableStyleId>{5C22544A-7EE6-4342-B048-85BDC9FD1C3A}</a:tableStyleId>
              </a:tblPr>
              <a:tblGrid>
                <a:gridCol w="3872941">
                  <a:extLst>
                    <a:ext uri="{9D8B030D-6E8A-4147-A177-3AD203B41FA5}">
                      <a16:colId xmlns:a16="http://schemas.microsoft.com/office/drawing/2014/main" val="2551959708"/>
                    </a:ext>
                  </a:extLst>
                </a:gridCol>
                <a:gridCol w="4147233">
                  <a:extLst>
                    <a:ext uri="{9D8B030D-6E8A-4147-A177-3AD203B41FA5}">
                      <a16:colId xmlns:a16="http://schemas.microsoft.com/office/drawing/2014/main" val="218297778"/>
                    </a:ext>
                  </a:extLst>
                </a:gridCol>
              </a:tblGrid>
              <a:tr h="724986">
                <a:tc>
                  <a:txBody>
                    <a:bodyPr/>
                    <a:lstStyle/>
                    <a:p>
                      <a:pPr rtl="0" fontAlgn="base">
                        <a:lnSpc>
                          <a:spcPts val="1500"/>
                        </a:lnSpc>
                        <a:buNone/>
                      </a:pPr>
                      <a:endParaRPr lang="en-GB" dirty="0">
                        <a:effectLst/>
                        <a:latin typeface="Poppins"/>
                      </a:endParaRPr>
                    </a:p>
                  </a:txBody>
                  <a:tcPr marL="75076" marR="75076" marT="60065" marB="60065" anchor="ctr">
                    <a:lnL w="9525" cap="flat" cmpd="sng" algn="ctr">
                      <a:solidFill>
                        <a:srgbClr val="BFE2EF"/>
                      </a:solidFill>
                      <a:prstDash val="solid"/>
                      <a:round/>
                      <a:headEnd type="none" w="med" len="med"/>
                      <a:tailEnd type="none" w="med" len="med"/>
                    </a:lnL>
                    <a:lnR w="9525" cap="flat" cmpd="sng" algn="ctr">
                      <a:solidFill>
                        <a:srgbClr val="BFE2EF"/>
                      </a:solidFill>
                      <a:prstDash val="solid"/>
                      <a:round/>
                      <a:headEnd type="none" w="med" len="med"/>
                      <a:tailEnd type="none" w="med" len="med"/>
                    </a:lnR>
                    <a:lnT w="9525" cap="flat" cmpd="sng" algn="ctr">
                      <a:solidFill>
                        <a:srgbClr val="BFE2EF"/>
                      </a:solidFill>
                      <a:prstDash val="solid"/>
                      <a:round/>
                      <a:headEnd type="none" w="med" len="med"/>
                      <a:tailEnd type="none" w="med" len="med"/>
                    </a:lnT>
                    <a:lnB w="9525" cap="flat" cmpd="sng" algn="ctr">
                      <a:solidFill>
                        <a:srgbClr val="BFE2EF"/>
                      </a:solidFill>
                      <a:prstDash val="solid"/>
                      <a:round/>
                      <a:headEnd type="none" w="med" len="med"/>
                      <a:tailEnd type="none" w="med" len="med"/>
                    </a:lnB>
                    <a:noFill/>
                  </a:tcPr>
                </a:tc>
                <a:tc>
                  <a:txBody>
                    <a:bodyPr/>
                    <a:lstStyle/>
                    <a:p>
                      <a:pPr rtl="0" fontAlgn="base">
                        <a:lnSpc>
                          <a:spcPts val="1500"/>
                        </a:lnSpc>
                        <a:buNone/>
                      </a:pPr>
                      <a:endParaRPr lang="en-GB" dirty="0">
                        <a:effectLst/>
                      </a:endParaRPr>
                    </a:p>
                  </a:txBody>
                  <a:tcPr marL="75076" marR="75076" marT="60065" marB="60065" anchor="ctr">
                    <a:lnL w="9525" cap="flat" cmpd="sng" algn="ctr">
                      <a:solidFill>
                        <a:srgbClr val="BFE2EF"/>
                      </a:solidFill>
                      <a:prstDash val="solid"/>
                      <a:round/>
                      <a:headEnd type="none" w="med" len="med"/>
                      <a:tailEnd type="none" w="med" len="med"/>
                    </a:lnL>
                    <a:lnR w="9525" cap="flat" cmpd="sng" algn="ctr">
                      <a:solidFill>
                        <a:srgbClr val="BFE2EF"/>
                      </a:solidFill>
                      <a:prstDash val="solid"/>
                      <a:round/>
                      <a:headEnd type="none" w="med" len="med"/>
                      <a:tailEnd type="none" w="med" len="med"/>
                    </a:lnR>
                    <a:lnT w="9525" cap="flat" cmpd="sng" algn="ctr">
                      <a:solidFill>
                        <a:srgbClr val="BFE2EF"/>
                      </a:solidFill>
                      <a:prstDash val="solid"/>
                      <a:round/>
                      <a:headEnd type="none" w="med" len="med"/>
                      <a:tailEnd type="none" w="med" len="med"/>
                    </a:lnT>
                    <a:lnB w="9525" cap="flat" cmpd="sng" algn="ctr">
                      <a:solidFill>
                        <a:srgbClr val="BFE2EF"/>
                      </a:solidFill>
                      <a:prstDash val="solid"/>
                      <a:round/>
                      <a:headEnd type="none" w="med" len="med"/>
                      <a:tailEnd type="none" w="med" len="med"/>
                    </a:lnB>
                    <a:noFill/>
                  </a:tcPr>
                </a:tc>
                <a:extLst>
                  <a:ext uri="{0D108BD9-81ED-4DB2-BD59-A6C34878D82A}">
                    <a16:rowId xmlns:a16="http://schemas.microsoft.com/office/drawing/2014/main" val="3339562312"/>
                  </a:ext>
                </a:extLst>
              </a:tr>
            </a:tbl>
          </a:graphicData>
        </a:graphic>
      </p:graphicFrame>
      <p:pic>
        <p:nvPicPr>
          <p:cNvPr id="2" name="slide 3">
            <a:hlinkClick r:id="" action="ppaction://media"/>
            <a:extLst>
              <a:ext uri="{FF2B5EF4-FFF2-40B4-BE49-F238E27FC236}">
                <a16:creationId xmlns:a16="http://schemas.microsoft.com/office/drawing/2014/main" id="{F77D6951-ABD6-9244-EA07-E67D79E9FF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80618" y="5796005"/>
            <a:ext cx="406400" cy="406400"/>
          </a:xfrm>
          <a:prstGeom prst="rect">
            <a:avLst/>
          </a:prstGeom>
        </p:spPr>
      </p:pic>
    </p:spTree>
    <p:extLst>
      <p:ext uri="{BB962C8B-B14F-4D97-AF65-F5344CB8AC3E}">
        <p14:creationId xmlns:p14="http://schemas.microsoft.com/office/powerpoint/2010/main" val="3311990221"/>
      </p:ext>
    </p:extLst>
  </p:cSld>
  <p:clrMapOvr>
    <a:masterClrMapping/>
  </p:clrMapOvr>
  <mc:AlternateContent xmlns:mc="http://schemas.openxmlformats.org/markup-compatibility/2006" xmlns:p14="http://schemas.microsoft.com/office/powerpoint/2010/main">
    <mc:Choice Requires="p14">
      <p:transition spd="slow" p14:dur="2000" advTm="27622"/>
    </mc:Choice>
    <mc:Fallback xmlns="">
      <p:transition spd="slow" advTm="27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C8BEB6-8EBC-8326-DD35-CB8604130E19}"/>
              </a:ext>
            </a:extLst>
          </p:cNvPr>
          <p:cNvSpPr>
            <a:spLocks noGrp="1"/>
          </p:cNvSpPr>
          <p:nvPr>
            <p:ph type="body" sz="quarter" idx="14"/>
          </p:nvPr>
        </p:nvSpPr>
        <p:spPr>
          <a:xfrm>
            <a:off x="1437333" y="1404301"/>
            <a:ext cx="8184840" cy="4902348"/>
          </a:xfrm>
        </p:spPr>
        <p:txBody>
          <a:bodyPr/>
          <a:lstStyle/>
          <a:p>
            <a:pPr marL="285750" indent="-285750">
              <a:buFont typeface="Wingdings" panose="05000000000000000000" pitchFamily="2" charset="2"/>
              <a:buChar char="Ø"/>
            </a:pPr>
            <a:r>
              <a:rPr lang="en-GB" sz="1800" dirty="0"/>
              <a:t>Children and families</a:t>
            </a:r>
          </a:p>
          <a:p>
            <a:pPr marL="285750" indent="-285750">
              <a:buFont typeface="Wingdings" panose="05000000000000000000" pitchFamily="2" charset="2"/>
              <a:buChar char="Ø"/>
            </a:pPr>
            <a:r>
              <a:rPr lang="en-GB" sz="1800" dirty="0"/>
              <a:t>Education and learning</a:t>
            </a:r>
          </a:p>
          <a:p>
            <a:pPr marL="285750" indent="-285750">
              <a:buFont typeface="Wingdings" panose="05000000000000000000" pitchFamily="2" charset="2"/>
              <a:buChar char="Ø"/>
            </a:pPr>
            <a:r>
              <a:rPr lang="en-GB" sz="1800" dirty="0"/>
              <a:t>Educational technology</a:t>
            </a:r>
          </a:p>
          <a:p>
            <a:pPr marL="285750" indent="-285750">
              <a:buFont typeface="Wingdings" panose="05000000000000000000" pitchFamily="2" charset="2"/>
              <a:buChar char="Ø"/>
            </a:pPr>
            <a:r>
              <a:rPr lang="en-GB" sz="1800" dirty="0"/>
              <a:t>Global development</a:t>
            </a:r>
          </a:p>
          <a:p>
            <a:pPr marL="285750" indent="-285750">
              <a:buFont typeface="Wingdings" panose="05000000000000000000" pitchFamily="2" charset="2"/>
              <a:buChar char="Ø"/>
            </a:pPr>
            <a:r>
              <a:rPr lang="en-GB" sz="1800" dirty="0"/>
              <a:t>Health and wellbeing </a:t>
            </a:r>
          </a:p>
          <a:p>
            <a:pPr marL="285750" indent="-285750">
              <a:buFont typeface="Wingdings" panose="05000000000000000000" pitchFamily="2" charset="2"/>
              <a:buChar char="Ø"/>
            </a:pPr>
            <a:r>
              <a:rPr lang="en-GB" sz="1800" dirty="0"/>
              <a:t>Languages and literacies</a:t>
            </a:r>
          </a:p>
          <a:p>
            <a:pPr marL="285750" indent="-285750">
              <a:buFont typeface="Wingdings" panose="05000000000000000000" pitchFamily="2" charset="2"/>
              <a:buChar char="Ø"/>
            </a:pPr>
            <a:r>
              <a:rPr lang="en-GB" sz="1800" dirty="0"/>
              <a:t>Social care</a:t>
            </a:r>
          </a:p>
          <a:p>
            <a:endParaRPr lang="en-GB" sz="1800" dirty="0"/>
          </a:p>
          <a:p>
            <a:endParaRPr lang="en-GB" sz="1800" dirty="0"/>
          </a:p>
          <a:p>
            <a:endParaRPr lang="en-GB" sz="1800" dirty="0"/>
          </a:p>
          <a:p>
            <a:r>
              <a:rPr lang="en-GB" sz="1800" dirty="0"/>
              <a:t>For more information please visit: </a:t>
            </a:r>
            <a:r>
              <a:rPr lang="en-GB" sz="1800" dirty="0">
                <a:hlinkClick r:id="rId4"/>
              </a:rPr>
              <a:t>http://wels.open.ac.uk/research</a:t>
            </a:r>
            <a:r>
              <a:rPr lang="en-GB" sz="1800" dirty="0"/>
              <a:t>  </a:t>
            </a:r>
          </a:p>
          <a:p>
            <a:endParaRPr lang="en-GB" sz="1800" dirty="0"/>
          </a:p>
        </p:txBody>
      </p:sp>
      <p:sp>
        <p:nvSpPr>
          <p:cNvPr id="3" name="Text Placeholder 2">
            <a:extLst>
              <a:ext uri="{FF2B5EF4-FFF2-40B4-BE49-F238E27FC236}">
                <a16:creationId xmlns:a16="http://schemas.microsoft.com/office/drawing/2014/main" id="{FAE78E33-9A0C-9530-0506-1B14645E5D9A}"/>
              </a:ext>
            </a:extLst>
          </p:cNvPr>
          <p:cNvSpPr>
            <a:spLocks noGrp="1"/>
          </p:cNvSpPr>
          <p:nvPr>
            <p:ph type="body" sz="quarter" idx="21"/>
          </p:nvPr>
        </p:nvSpPr>
        <p:spPr/>
        <p:txBody>
          <a:bodyPr/>
          <a:lstStyle/>
          <a:p>
            <a:r>
              <a:rPr lang="en-GB" altLang="en-US" sz="3200" dirty="0"/>
              <a:t>WELS research themes</a:t>
            </a:r>
            <a:endParaRPr lang="en-GB" dirty="0"/>
          </a:p>
        </p:txBody>
      </p:sp>
      <p:pic>
        <p:nvPicPr>
          <p:cNvPr id="4" name="Picture 3">
            <a:extLst>
              <a:ext uri="{FF2B5EF4-FFF2-40B4-BE49-F238E27FC236}">
                <a16:creationId xmlns:a16="http://schemas.microsoft.com/office/drawing/2014/main" id="{29763D8F-0D01-8111-7861-B03CC24684DA}"/>
              </a:ext>
            </a:extLst>
          </p:cNvPr>
          <p:cNvPicPr>
            <a:picLocks noChangeAspect="1"/>
          </p:cNvPicPr>
          <p:nvPr/>
        </p:nvPicPr>
        <p:blipFill>
          <a:blip r:embed="rId5"/>
          <a:stretch>
            <a:fillRect/>
          </a:stretch>
        </p:blipFill>
        <p:spPr>
          <a:xfrm>
            <a:off x="5323073" y="1723083"/>
            <a:ext cx="3072650" cy="2304488"/>
          </a:xfrm>
          <a:prstGeom prst="rect">
            <a:avLst/>
          </a:prstGeom>
        </p:spPr>
      </p:pic>
      <p:pic>
        <p:nvPicPr>
          <p:cNvPr id="5" name="slide 4">
            <a:hlinkClick r:id="" action="ppaction://media"/>
            <a:extLst>
              <a:ext uri="{FF2B5EF4-FFF2-40B4-BE49-F238E27FC236}">
                <a16:creationId xmlns:a16="http://schemas.microsoft.com/office/drawing/2014/main" id="{8753F513-1499-2120-7B78-69E55FF7C4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77418" y="5931141"/>
            <a:ext cx="406400" cy="406400"/>
          </a:xfrm>
          <a:prstGeom prst="rect">
            <a:avLst/>
          </a:prstGeom>
        </p:spPr>
      </p:pic>
    </p:spTree>
    <p:extLst>
      <p:ext uri="{BB962C8B-B14F-4D97-AF65-F5344CB8AC3E}">
        <p14:creationId xmlns:p14="http://schemas.microsoft.com/office/powerpoint/2010/main" val="515847736"/>
      </p:ext>
    </p:extLst>
  </p:cSld>
  <p:clrMapOvr>
    <a:masterClrMapping/>
  </p:clrMapOvr>
  <mc:AlternateContent xmlns:mc="http://schemas.openxmlformats.org/markup-compatibility/2006" xmlns:p14="http://schemas.microsoft.com/office/powerpoint/2010/main">
    <mc:Choice Requires="p14">
      <p:transition spd="slow" p14:dur="2000" advTm="20429"/>
    </mc:Choice>
    <mc:Fallback xmlns="">
      <p:transition spd="slow" advTm="20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FAE25F-D7A0-6DAC-6562-05737CE87143}"/>
              </a:ext>
            </a:extLst>
          </p:cNvPr>
          <p:cNvSpPr>
            <a:spLocks noGrp="1"/>
          </p:cNvSpPr>
          <p:nvPr>
            <p:ph type="body" sz="quarter" idx="11"/>
          </p:nvPr>
        </p:nvSpPr>
        <p:spPr>
          <a:xfrm>
            <a:off x="508875" y="2404699"/>
            <a:ext cx="10740439" cy="1800200"/>
          </a:xfrm>
        </p:spPr>
        <p:txBody>
          <a:bodyPr/>
          <a:lstStyle/>
          <a:p>
            <a:pPr algn="ctr"/>
            <a:r>
              <a:rPr lang="en-GB" dirty="0"/>
              <a:t>Research degree programmes</a:t>
            </a:r>
          </a:p>
        </p:txBody>
      </p:sp>
      <p:pic>
        <p:nvPicPr>
          <p:cNvPr id="4" name="slide 5">
            <a:hlinkClick r:id="" action="ppaction://media"/>
            <a:extLst>
              <a:ext uri="{FF2B5EF4-FFF2-40B4-BE49-F238E27FC236}">
                <a16:creationId xmlns:a16="http://schemas.microsoft.com/office/drawing/2014/main" id="{8ED76913-8305-BA95-59DE-FDCC3326FE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46114" y="5969000"/>
            <a:ext cx="406400" cy="406400"/>
          </a:xfrm>
          <a:prstGeom prst="rect">
            <a:avLst/>
          </a:prstGeom>
        </p:spPr>
      </p:pic>
    </p:spTree>
    <p:extLst>
      <p:ext uri="{BB962C8B-B14F-4D97-AF65-F5344CB8AC3E}">
        <p14:creationId xmlns:p14="http://schemas.microsoft.com/office/powerpoint/2010/main" val="2143388506"/>
      </p:ext>
    </p:extLst>
  </p:cSld>
  <p:clrMapOvr>
    <a:masterClrMapping/>
  </p:clrMapOvr>
  <mc:AlternateContent xmlns:mc="http://schemas.openxmlformats.org/markup-compatibility/2006" xmlns:p14="http://schemas.microsoft.com/office/powerpoint/2010/main">
    <mc:Choice Requires="p14">
      <p:transition spd="slow" p14:dur="2000" advTm="6261"/>
    </mc:Choice>
    <mc:Fallback xmlns="">
      <p:transition spd="slow" advTm="6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10">
            <a:extLst>
              <a:ext uri="{FF2B5EF4-FFF2-40B4-BE49-F238E27FC236}">
                <a16:creationId xmlns:a16="http://schemas.microsoft.com/office/drawing/2014/main" id="{25E8458F-9EBB-F28E-3B32-654287CA76BF}"/>
              </a:ext>
            </a:extLst>
          </p:cNvPr>
          <p:cNvGraphicFramePr>
            <a:graphicFrameLocks noGrp="1"/>
          </p:cNvGraphicFramePr>
          <p:nvPr>
            <p:extLst>
              <p:ext uri="{D42A27DB-BD31-4B8C-83A1-F6EECF244321}">
                <p14:modId xmlns:p14="http://schemas.microsoft.com/office/powerpoint/2010/main" val="3366726431"/>
              </p:ext>
            </p:extLst>
          </p:nvPr>
        </p:nvGraphicFramePr>
        <p:xfrm>
          <a:off x="1921178" y="1047751"/>
          <a:ext cx="8517248" cy="4924380"/>
        </p:xfrm>
        <a:graphic>
          <a:graphicData uri="http://schemas.openxmlformats.org/drawingml/2006/table">
            <a:tbl>
              <a:tblPr firstRow="1" bandRow="1">
                <a:tableStyleId>{72833802-FEF1-4C79-8D5D-14CF1EAF98D9}</a:tableStyleId>
              </a:tblPr>
              <a:tblGrid>
                <a:gridCol w="4258624">
                  <a:extLst>
                    <a:ext uri="{9D8B030D-6E8A-4147-A177-3AD203B41FA5}">
                      <a16:colId xmlns:a16="http://schemas.microsoft.com/office/drawing/2014/main" val="1610507128"/>
                    </a:ext>
                  </a:extLst>
                </a:gridCol>
                <a:gridCol w="4258624">
                  <a:extLst>
                    <a:ext uri="{9D8B030D-6E8A-4147-A177-3AD203B41FA5}">
                      <a16:colId xmlns:a16="http://schemas.microsoft.com/office/drawing/2014/main" val="1584230749"/>
                    </a:ext>
                  </a:extLst>
                </a:gridCol>
              </a:tblGrid>
              <a:tr h="450737">
                <a:tc>
                  <a:txBody>
                    <a:bodyPr/>
                    <a:lstStyle/>
                    <a:p>
                      <a:r>
                        <a:rPr lang="en-US" sz="2000" dirty="0">
                          <a:solidFill>
                            <a:srgbClr val="002060"/>
                          </a:solidFill>
                        </a:rPr>
                        <a:t>PhD</a:t>
                      </a:r>
                    </a:p>
                  </a:txBody>
                  <a:tcPr/>
                </a:tc>
                <a:tc>
                  <a:txBody>
                    <a:bodyPr/>
                    <a:lstStyle/>
                    <a:p>
                      <a:r>
                        <a:rPr lang="en-US" sz="2000" dirty="0">
                          <a:solidFill>
                            <a:srgbClr val="002060"/>
                          </a:solidFill>
                        </a:rPr>
                        <a:t>Professional Doctorates </a:t>
                      </a:r>
                    </a:p>
                    <a:p>
                      <a:pPr lvl="0">
                        <a:buNone/>
                      </a:pPr>
                      <a:r>
                        <a:rPr lang="en-US" sz="2000" dirty="0">
                          <a:solidFill>
                            <a:srgbClr val="002060"/>
                          </a:solidFill>
                        </a:rPr>
                        <a:t>(EdD/DHSC)</a:t>
                      </a:r>
                    </a:p>
                  </a:txBody>
                  <a:tcPr/>
                </a:tc>
                <a:extLst>
                  <a:ext uri="{0D108BD9-81ED-4DB2-BD59-A6C34878D82A}">
                    <a16:rowId xmlns:a16="http://schemas.microsoft.com/office/drawing/2014/main" val="2592662960"/>
                  </a:ext>
                </a:extLst>
              </a:tr>
              <a:tr h="4816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rPr>
                        <a:t>Level 8 at time of thesis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rPr>
                        <a:t>Level 8 at first assignment</a:t>
                      </a:r>
                    </a:p>
                  </a:txBody>
                  <a:tcPr/>
                </a:tc>
                <a:extLst>
                  <a:ext uri="{0D108BD9-81ED-4DB2-BD59-A6C34878D82A}">
                    <a16:rowId xmlns:a16="http://schemas.microsoft.com/office/drawing/2014/main" val="336319038"/>
                  </a:ext>
                </a:extLst>
              </a:tr>
              <a:tr h="4816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rPr>
                        <a:t>No cohort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rPr>
                        <a:t>Cohort</a:t>
                      </a:r>
                    </a:p>
                  </a:txBody>
                  <a:tcPr/>
                </a:tc>
                <a:extLst>
                  <a:ext uri="{0D108BD9-81ED-4DB2-BD59-A6C34878D82A}">
                    <a16:rowId xmlns:a16="http://schemas.microsoft.com/office/drawing/2014/main" val="3632371720"/>
                  </a:ext>
                </a:extLst>
              </a:tr>
              <a:tr h="4816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rPr>
                        <a:t>Individual schedule from Yr 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rPr>
                        <a:t>Individual schedule from Yr 3</a:t>
                      </a:r>
                    </a:p>
                  </a:txBody>
                  <a:tcPr/>
                </a:tc>
                <a:extLst>
                  <a:ext uri="{0D108BD9-81ED-4DB2-BD59-A6C34878D82A}">
                    <a16:rowId xmlns:a16="http://schemas.microsoft.com/office/drawing/2014/main" val="787422541"/>
                  </a:ext>
                </a:extLst>
              </a:tr>
              <a:tr h="4816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rPr>
                        <a:t>1150 University of Paris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rPr>
                        <a:t>1921 Harvard (1997 OU)</a:t>
                      </a:r>
                    </a:p>
                  </a:txBody>
                  <a:tcPr/>
                </a:tc>
                <a:extLst>
                  <a:ext uri="{0D108BD9-81ED-4DB2-BD59-A6C34878D82A}">
                    <a16:rowId xmlns:a16="http://schemas.microsoft.com/office/drawing/2014/main" val="2868652760"/>
                  </a:ext>
                </a:extLst>
              </a:tr>
              <a:tr h="4816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rPr>
                        <a:t>A career pathway into HE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rPr>
                        <a:t>Career development in practice</a:t>
                      </a:r>
                    </a:p>
                  </a:txBody>
                  <a:tcPr/>
                </a:tc>
                <a:extLst>
                  <a:ext uri="{0D108BD9-81ED-4DB2-BD59-A6C34878D82A}">
                    <a16:rowId xmlns:a16="http://schemas.microsoft.com/office/drawing/2014/main" val="908210567"/>
                  </a:ext>
                </a:extLst>
              </a:tr>
              <a:tr h="4816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rPr>
                        <a:t>Full-time or part-time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rPr>
                        <a:t>Part-time</a:t>
                      </a:r>
                    </a:p>
                  </a:txBody>
                  <a:tcPr/>
                </a:tc>
                <a:extLst>
                  <a:ext uri="{0D108BD9-81ED-4DB2-BD59-A6C34878D82A}">
                    <a16:rowId xmlns:a16="http://schemas.microsoft.com/office/drawing/2014/main" val="236092300"/>
                  </a:ext>
                </a:extLst>
              </a:tr>
              <a:tr h="8520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rPr>
                        <a:t>Original contribution to disciplinary knowledge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rPr>
                        <a:t>Original knowledge contribution to professional practice/policy</a:t>
                      </a:r>
                    </a:p>
                  </a:txBody>
                  <a:tcPr/>
                </a:tc>
                <a:extLst>
                  <a:ext uri="{0D108BD9-81ED-4DB2-BD59-A6C34878D82A}">
                    <a16:rowId xmlns:a16="http://schemas.microsoft.com/office/drawing/2014/main" val="1677878539"/>
                  </a:ext>
                </a:extLst>
              </a:tr>
              <a:tr h="4816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rPr>
                        <a:t>Thesis: 100,000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rPr>
                        <a:t>Thesis: 65,000 words</a:t>
                      </a:r>
                    </a:p>
                  </a:txBody>
                  <a:tcPr/>
                </a:tc>
                <a:extLst>
                  <a:ext uri="{0D108BD9-81ED-4DB2-BD59-A6C34878D82A}">
                    <a16:rowId xmlns:a16="http://schemas.microsoft.com/office/drawing/2014/main" val="2261865432"/>
                  </a:ext>
                </a:extLst>
              </a:tr>
            </a:tbl>
          </a:graphicData>
        </a:graphic>
      </p:graphicFrame>
      <p:sp>
        <p:nvSpPr>
          <p:cNvPr id="10" name="Text Placeholder 3">
            <a:extLst>
              <a:ext uri="{FF2B5EF4-FFF2-40B4-BE49-F238E27FC236}">
                <a16:creationId xmlns:a16="http://schemas.microsoft.com/office/drawing/2014/main" id="{019C5064-398E-CC61-1809-5BDF12F2911A}"/>
              </a:ext>
            </a:extLst>
          </p:cNvPr>
          <p:cNvSpPr txBox="1">
            <a:spLocks/>
          </p:cNvSpPr>
          <p:nvPr/>
        </p:nvSpPr>
        <p:spPr>
          <a:xfrm>
            <a:off x="413915" y="404665"/>
            <a:ext cx="6548947" cy="643086"/>
          </a:xfrm>
          <a:prstGeom prst="rect">
            <a:avLst/>
          </a:prstGeom>
        </p:spPr>
        <p:txBody>
          <a:bodyPr>
            <a:noAutofit/>
          </a:bodyPr>
          <a:lstStyle>
            <a:lvl1pPr marL="0" indent="0" algn="l" defTabSz="914400" rtl="0" eaLnBrk="1" latinLnBrk="0" hangingPunct="1">
              <a:lnSpc>
                <a:spcPct val="110000"/>
              </a:lnSpc>
              <a:spcBef>
                <a:spcPts val="1000"/>
              </a:spcBef>
              <a:buFont typeface="Arial" panose="020B0604020202020204" pitchFamily="34" charset="0"/>
              <a:buNone/>
              <a:defRPr sz="3000" b="1" i="0" kern="1200">
                <a:ln>
                  <a:noFill/>
                </a:ln>
                <a:solidFill>
                  <a:srgbClr val="060645"/>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Overview of OU doctorates</a:t>
            </a:r>
          </a:p>
        </p:txBody>
      </p:sp>
      <p:pic>
        <p:nvPicPr>
          <p:cNvPr id="2" name="slide 6">
            <a:hlinkClick r:id="" action="ppaction://media"/>
            <a:extLst>
              <a:ext uri="{FF2B5EF4-FFF2-40B4-BE49-F238E27FC236}">
                <a16:creationId xmlns:a16="http://schemas.microsoft.com/office/drawing/2014/main" id="{39A27AAB-CE55-3A17-F838-CF664A67A2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86076" y="6253206"/>
            <a:ext cx="406400" cy="406400"/>
          </a:xfrm>
          <a:prstGeom prst="rect">
            <a:avLst/>
          </a:prstGeom>
        </p:spPr>
      </p:pic>
    </p:spTree>
    <p:extLst>
      <p:ext uri="{BB962C8B-B14F-4D97-AF65-F5344CB8AC3E}">
        <p14:creationId xmlns:p14="http://schemas.microsoft.com/office/powerpoint/2010/main" val="244965230"/>
      </p:ext>
    </p:extLst>
  </p:cSld>
  <p:clrMapOvr>
    <a:masterClrMapping/>
  </p:clrMapOvr>
  <mc:AlternateContent xmlns:mc="http://schemas.openxmlformats.org/markup-compatibility/2006" xmlns:p14="http://schemas.microsoft.com/office/powerpoint/2010/main">
    <mc:Choice Requires="p14">
      <p:transition spd="slow" p14:dur="2000" advTm="67833"/>
    </mc:Choice>
    <mc:Fallback xmlns="">
      <p:transition spd="slow" advTm="67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8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10">
            <a:extLst>
              <a:ext uri="{FF2B5EF4-FFF2-40B4-BE49-F238E27FC236}">
                <a16:creationId xmlns:a16="http://schemas.microsoft.com/office/drawing/2014/main" id="{25E8458F-9EBB-F28E-3B32-654287CA76BF}"/>
              </a:ext>
            </a:extLst>
          </p:cNvPr>
          <p:cNvGraphicFramePr>
            <a:graphicFrameLocks noGrp="1"/>
          </p:cNvGraphicFramePr>
          <p:nvPr>
            <p:extLst>
              <p:ext uri="{D42A27DB-BD31-4B8C-83A1-F6EECF244321}">
                <p14:modId xmlns:p14="http://schemas.microsoft.com/office/powerpoint/2010/main" val="2980974793"/>
              </p:ext>
            </p:extLst>
          </p:nvPr>
        </p:nvGraphicFramePr>
        <p:xfrm>
          <a:off x="1140902" y="1173612"/>
          <a:ext cx="10029605" cy="4124392"/>
        </p:xfrm>
        <a:graphic>
          <a:graphicData uri="http://schemas.openxmlformats.org/drawingml/2006/table">
            <a:tbl>
              <a:tblPr firstRow="1" bandRow="1">
                <a:tableStyleId>{F2DE63D5-997A-4646-A377-4702673A728D}</a:tableStyleId>
              </a:tblPr>
              <a:tblGrid>
                <a:gridCol w="5287996">
                  <a:extLst>
                    <a:ext uri="{9D8B030D-6E8A-4147-A177-3AD203B41FA5}">
                      <a16:colId xmlns:a16="http://schemas.microsoft.com/office/drawing/2014/main" val="1610507128"/>
                    </a:ext>
                  </a:extLst>
                </a:gridCol>
                <a:gridCol w="4741609">
                  <a:extLst>
                    <a:ext uri="{9D8B030D-6E8A-4147-A177-3AD203B41FA5}">
                      <a16:colId xmlns:a16="http://schemas.microsoft.com/office/drawing/2014/main" val="1584230749"/>
                    </a:ext>
                  </a:extLst>
                </a:gridCol>
              </a:tblGrid>
              <a:tr h="499789">
                <a:tc>
                  <a:txBody>
                    <a:bodyPr/>
                    <a:lstStyle/>
                    <a:p>
                      <a:pPr>
                        <a:spcBef>
                          <a:spcPts val="600"/>
                        </a:spcBef>
                        <a:spcAft>
                          <a:spcPts val="600"/>
                        </a:spcAft>
                      </a:pPr>
                      <a:r>
                        <a:rPr lang="en-US" sz="1600" dirty="0">
                          <a:solidFill>
                            <a:srgbClr val="002060"/>
                          </a:solidFill>
                        </a:rPr>
                        <a:t>PhD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600"/>
                        </a:spcBef>
                        <a:spcAft>
                          <a:spcPts val="600"/>
                        </a:spcAft>
                      </a:pPr>
                      <a:r>
                        <a:rPr lang="en-US" sz="1600" dirty="0">
                          <a:solidFill>
                            <a:srgbClr val="002060"/>
                          </a:solidFill>
                        </a:rPr>
                        <a:t>Professional Doctorates and Distance PhD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92662960"/>
                  </a:ext>
                </a:extLst>
              </a:tr>
              <a:tr h="1182897">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600" b="1" dirty="0">
                          <a:solidFill>
                            <a:srgbClr val="002060"/>
                          </a:solidFill>
                        </a:rPr>
                        <a:t>ESRC Doctoral Training Partnership (GUDTP)</a:t>
                      </a:r>
                    </a:p>
                    <a:p>
                      <a:pPr marL="0" marR="0" lvl="0" indent="0" algn="l" defTabSz="914400" rtl="0" eaLnBrk="1" fontAlgn="auto" latinLnBrk="0" hangingPunct="1">
                        <a:lnSpc>
                          <a:spcPct val="100000"/>
                        </a:lnSpc>
                        <a:spcBef>
                          <a:spcPts val="600"/>
                        </a:spcBef>
                        <a:spcAft>
                          <a:spcPts val="600"/>
                        </a:spcAft>
                        <a:buClrTx/>
                        <a:buSzTx/>
                        <a:buFontTx/>
                        <a:buNone/>
                        <a:tabLst/>
                        <a:defRPr/>
                      </a:pPr>
                      <a:r>
                        <a:rPr lang="en-GB" sz="1600" dirty="0">
                          <a:solidFill>
                            <a:srgbClr val="002060"/>
                          </a:solidFill>
                        </a:rPr>
                        <a:t>Health and Wellbeing Pathway</a:t>
                      </a:r>
                    </a:p>
                    <a:p>
                      <a:pPr marL="0" marR="0" lvl="0" indent="0" algn="l" defTabSz="914400" rtl="0" eaLnBrk="1" fontAlgn="auto" latinLnBrk="0" hangingPunct="1">
                        <a:lnSpc>
                          <a:spcPct val="100000"/>
                        </a:lnSpc>
                        <a:spcBef>
                          <a:spcPts val="600"/>
                        </a:spcBef>
                        <a:spcAft>
                          <a:spcPts val="600"/>
                        </a:spcAft>
                        <a:buClrTx/>
                        <a:buSzTx/>
                        <a:buFontTx/>
                        <a:buNone/>
                        <a:tabLst/>
                        <a:defRPr/>
                      </a:pPr>
                      <a:r>
                        <a:rPr lang="en-GB" sz="1600" dirty="0">
                          <a:solidFill>
                            <a:srgbClr val="002060"/>
                          </a:solidFill>
                        </a:rPr>
                        <a:t>Innovation in Learning Pathway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US" sz="1600" dirty="0">
                          <a:solidFill>
                            <a:srgbClr val="002060"/>
                          </a:solidFill>
                        </a:rPr>
                        <a:t>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319038"/>
                  </a:ext>
                </a:extLst>
              </a:tr>
              <a:tr h="642144">
                <a:tc>
                  <a:txBody>
                    <a:bodyPr/>
                    <a:lstStyle/>
                    <a:p>
                      <a:pPr marL="0" marR="0" lvl="0" indent="0" algn="l" rtl="0" eaLnBrk="1" fontAlgn="auto" latinLnBrk="0" hangingPunct="1">
                        <a:lnSpc>
                          <a:spcPct val="100000"/>
                        </a:lnSpc>
                        <a:spcBef>
                          <a:spcPts val="600"/>
                        </a:spcBef>
                        <a:spcAft>
                          <a:spcPts val="600"/>
                        </a:spcAft>
                        <a:buClrTx/>
                        <a:buSzTx/>
                        <a:buFontTx/>
                        <a:buNone/>
                      </a:pPr>
                      <a:r>
                        <a:rPr lang="en-GB" sz="1600" b="1" dirty="0">
                          <a:solidFill>
                            <a:srgbClr val="002060"/>
                          </a:solidFill>
                        </a:rPr>
                        <a:t>AHRC Doctoral Landscape Award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US" sz="1600" dirty="0">
                          <a:solidFill>
                            <a:srgbClr val="002060"/>
                          </a:solidFill>
                        </a:rPr>
                        <a:t>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2371720"/>
                  </a:ext>
                </a:extLst>
              </a:tr>
              <a:tr h="534021">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US" sz="1600" b="1" dirty="0">
                          <a:solidFill>
                            <a:srgbClr val="002060"/>
                          </a:solidFill>
                        </a:rPr>
                        <a:t>Faculty studentships</a:t>
                      </a:r>
                    </a:p>
                    <a:p>
                      <a:pPr marL="0" marR="0" lvl="0" indent="0" algn="l" defTabSz="914400" rtl="0" eaLnBrk="1" fontAlgn="auto" latinLnBrk="0" hangingPunct="1">
                        <a:lnSpc>
                          <a:spcPct val="100000"/>
                        </a:lnSpc>
                        <a:spcBef>
                          <a:spcPts val="600"/>
                        </a:spcBef>
                        <a:spcAft>
                          <a:spcPts val="600"/>
                        </a:spcAft>
                        <a:buClrTx/>
                        <a:buSzTx/>
                        <a:buFontTx/>
                        <a:buNone/>
                        <a:tabLst/>
                        <a:defRPr/>
                      </a:pPr>
                      <a:r>
                        <a:rPr lang="en-GB" sz="1600" dirty="0">
                          <a:solidFill>
                            <a:srgbClr val="002060"/>
                          </a:solidFill>
                        </a:rPr>
                        <a:t>(Include research support grant)</a:t>
                      </a:r>
                      <a:endParaRPr lang="en-US" sz="16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US" sz="1600" dirty="0">
                          <a:solidFill>
                            <a:srgbClr val="002060"/>
                          </a:solidFill>
                        </a:rPr>
                        <a:t>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87422541"/>
                  </a:ext>
                </a:extLst>
              </a:tr>
              <a:tr h="534021">
                <a:tc gridSpan="2">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1600" b="1" dirty="0">
                          <a:solidFill>
                            <a:srgbClr val="002060"/>
                          </a:solidFill>
                        </a:rPr>
                        <a:t>Self-funded route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68652760"/>
                  </a:ext>
                </a:extLst>
              </a:tr>
              <a:tr h="534021">
                <a:tc gridSpan="2">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1600" b="1" dirty="0">
                          <a:solidFill>
                            <a:srgbClr val="002060"/>
                          </a:solidFill>
                        </a:rPr>
                        <a:t>Staff fee waiver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8210567"/>
                  </a:ext>
                </a:extLst>
              </a:tr>
            </a:tbl>
          </a:graphicData>
        </a:graphic>
      </p:graphicFrame>
      <p:sp>
        <p:nvSpPr>
          <p:cNvPr id="10" name="Text Placeholder 3">
            <a:extLst>
              <a:ext uri="{FF2B5EF4-FFF2-40B4-BE49-F238E27FC236}">
                <a16:creationId xmlns:a16="http://schemas.microsoft.com/office/drawing/2014/main" id="{019C5064-398E-CC61-1809-5BDF12F2911A}"/>
              </a:ext>
            </a:extLst>
          </p:cNvPr>
          <p:cNvSpPr txBox="1">
            <a:spLocks/>
          </p:cNvSpPr>
          <p:nvPr/>
        </p:nvSpPr>
        <p:spPr>
          <a:xfrm>
            <a:off x="413915" y="404665"/>
            <a:ext cx="6548947" cy="643086"/>
          </a:xfrm>
          <a:prstGeom prst="rect">
            <a:avLst/>
          </a:prstGeom>
        </p:spPr>
        <p:txBody>
          <a:bodyPr>
            <a:noAutofit/>
          </a:bodyPr>
          <a:lstStyle>
            <a:lvl1pPr marL="0" indent="0" algn="l" defTabSz="914400" rtl="0" eaLnBrk="1" latinLnBrk="0" hangingPunct="1">
              <a:lnSpc>
                <a:spcPct val="110000"/>
              </a:lnSpc>
              <a:spcBef>
                <a:spcPts val="1000"/>
              </a:spcBef>
              <a:buFont typeface="Arial" panose="020B0604020202020204" pitchFamily="34" charset="0"/>
              <a:buNone/>
              <a:defRPr sz="3000" b="1" i="0" kern="1200">
                <a:ln>
                  <a:noFill/>
                </a:ln>
                <a:solidFill>
                  <a:srgbClr val="060645"/>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Funding routes</a:t>
            </a:r>
          </a:p>
        </p:txBody>
      </p:sp>
      <p:pic>
        <p:nvPicPr>
          <p:cNvPr id="2" name="slide 7">
            <a:hlinkClick r:id="" action="ppaction://media"/>
            <a:extLst>
              <a:ext uri="{FF2B5EF4-FFF2-40B4-BE49-F238E27FC236}">
                <a16:creationId xmlns:a16="http://schemas.microsoft.com/office/drawing/2014/main" id="{384E38D9-488F-52B9-D249-CA30D6F256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67307" y="5981356"/>
            <a:ext cx="406400" cy="406400"/>
          </a:xfrm>
          <a:prstGeom prst="rect">
            <a:avLst/>
          </a:prstGeom>
        </p:spPr>
      </p:pic>
    </p:spTree>
    <p:extLst>
      <p:ext uri="{BB962C8B-B14F-4D97-AF65-F5344CB8AC3E}">
        <p14:creationId xmlns:p14="http://schemas.microsoft.com/office/powerpoint/2010/main" val="1675530159"/>
      </p:ext>
    </p:extLst>
  </p:cSld>
  <p:clrMapOvr>
    <a:masterClrMapping/>
  </p:clrMapOvr>
  <mc:AlternateContent xmlns:mc="http://schemas.openxmlformats.org/markup-compatibility/2006" xmlns:p14="http://schemas.microsoft.com/office/powerpoint/2010/main">
    <mc:Choice Requires="p14">
      <p:transition spd="slow" p14:dur="2000" advTm="29530"/>
    </mc:Choice>
    <mc:Fallback xmlns="">
      <p:transition spd="slow" advTm="29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804E33-107B-5AFF-A505-3D9C0857B364}"/>
              </a:ext>
            </a:extLst>
          </p:cNvPr>
          <p:cNvSpPr>
            <a:spLocks noGrp="1"/>
          </p:cNvSpPr>
          <p:nvPr>
            <p:ph type="body" sz="quarter" idx="14"/>
          </p:nvPr>
        </p:nvSpPr>
        <p:spPr>
          <a:xfrm>
            <a:off x="967549" y="1498451"/>
            <a:ext cx="5231915" cy="4533234"/>
          </a:xfrm>
        </p:spPr>
        <p:txBody>
          <a:bodyPr/>
          <a:lstStyle/>
          <a:p>
            <a:pPr marL="285750" indent="-285750">
              <a:buFont typeface="Wingdings" panose="05000000000000000000" pitchFamily="2" charset="2"/>
              <a:buChar char="v"/>
            </a:pPr>
            <a:r>
              <a:rPr lang="en-GB" sz="1800" dirty="0"/>
              <a:t>Contribution to research/knowledge</a:t>
            </a:r>
          </a:p>
          <a:p>
            <a:pPr marL="285750" indent="-285750">
              <a:buFont typeface="Wingdings" panose="05000000000000000000" pitchFamily="2" charset="2"/>
              <a:buChar char="v"/>
            </a:pPr>
            <a:r>
              <a:rPr lang="en-GB" sz="1800" dirty="0"/>
              <a:t>On campus: based in Milton Keynes, UK</a:t>
            </a:r>
          </a:p>
          <a:p>
            <a:pPr marL="285750" indent="-285750">
              <a:buFont typeface="Wingdings" panose="05000000000000000000" pitchFamily="2" charset="2"/>
              <a:buChar char="v"/>
            </a:pPr>
            <a:r>
              <a:rPr lang="en-GB" sz="1800" dirty="0"/>
              <a:t>Study from home with a distance PhD</a:t>
            </a:r>
          </a:p>
          <a:p>
            <a:pPr marL="285750" indent="-285750">
              <a:buFont typeface="Wingdings" panose="05000000000000000000" pitchFamily="2" charset="2"/>
              <a:buChar char="v"/>
            </a:pPr>
            <a:r>
              <a:rPr lang="en-GB" sz="1800" dirty="0"/>
              <a:t>2+ supervisors</a:t>
            </a:r>
          </a:p>
          <a:p>
            <a:endParaRPr lang="en-GB" sz="1800" dirty="0"/>
          </a:p>
          <a:p>
            <a:endParaRPr lang="en-GB" sz="1800" dirty="0"/>
          </a:p>
          <a:p>
            <a:r>
              <a:rPr lang="en-GB" sz="1800" dirty="0"/>
              <a:t>For more information go to:</a:t>
            </a:r>
            <a:r>
              <a:rPr lang="en-GB" sz="1800" dirty="0">
                <a:hlinkClick r:id="rId4"/>
              </a:rPr>
              <a:t> </a:t>
            </a:r>
          </a:p>
          <a:p>
            <a:r>
              <a:rPr lang="en-GB" sz="1800" dirty="0">
                <a:hlinkClick r:id="rId4"/>
              </a:rPr>
              <a:t>PhD programme | Faculty of Wellbeing, Education and Language Studies (open.ac.uk)</a:t>
            </a:r>
            <a:endParaRPr lang="en-GB" sz="1800" dirty="0"/>
          </a:p>
          <a:p>
            <a:endParaRPr lang="en-GB" sz="1800" dirty="0"/>
          </a:p>
        </p:txBody>
      </p:sp>
      <p:sp>
        <p:nvSpPr>
          <p:cNvPr id="3" name="Text Placeholder 2">
            <a:extLst>
              <a:ext uri="{FF2B5EF4-FFF2-40B4-BE49-F238E27FC236}">
                <a16:creationId xmlns:a16="http://schemas.microsoft.com/office/drawing/2014/main" id="{B35DA334-388B-65CD-CC06-04C534D169C7}"/>
              </a:ext>
            </a:extLst>
          </p:cNvPr>
          <p:cNvSpPr>
            <a:spLocks noGrp="1"/>
          </p:cNvSpPr>
          <p:nvPr>
            <p:ph type="body" sz="quarter" idx="21"/>
          </p:nvPr>
        </p:nvSpPr>
        <p:spPr/>
        <p:txBody>
          <a:bodyPr/>
          <a:lstStyle/>
          <a:p>
            <a:r>
              <a:rPr lang="en-GB" dirty="0"/>
              <a:t>PhDs: Key information</a:t>
            </a:r>
          </a:p>
        </p:txBody>
      </p:sp>
      <p:pic>
        <p:nvPicPr>
          <p:cNvPr id="4" name="Picture 3">
            <a:extLst>
              <a:ext uri="{FF2B5EF4-FFF2-40B4-BE49-F238E27FC236}">
                <a16:creationId xmlns:a16="http://schemas.microsoft.com/office/drawing/2014/main" id="{FAB08E80-1917-FB93-3A72-6838B8AD026B}"/>
              </a:ext>
            </a:extLst>
          </p:cNvPr>
          <p:cNvPicPr>
            <a:picLocks noChangeAspect="1"/>
          </p:cNvPicPr>
          <p:nvPr/>
        </p:nvPicPr>
        <p:blipFill>
          <a:blip r:embed="rId5"/>
          <a:stretch>
            <a:fillRect/>
          </a:stretch>
        </p:blipFill>
        <p:spPr>
          <a:xfrm>
            <a:off x="6400799" y="808554"/>
            <a:ext cx="5377285" cy="6049446"/>
          </a:xfrm>
          <a:prstGeom prst="rect">
            <a:avLst/>
          </a:prstGeom>
        </p:spPr>
      </p:pic>
      <p:pic>
        <p:nvPicPr>
          <p:cNvPr id="5" name="slide 8">
            <a:hlinkClick r:id="" action="ppaction://media"/>
            <a:extLst>
              <a:ext uri="{FF2B5EF4-FFF2-40B4-BE49-F238E27FC236}">
                <a16:creationId xmlns:a16="http://schemas.microsoft.com/office/drawing/2014/main" id="{3A0E44A0-4D02-7B53-B40F-F0F1054F6B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43146" y="6037863"/>
            <a:ext cx="406400" cy="406400"/>
          </a:xfrm>
          <a:prstGeom prst="rect">
            <a:avLst/>
          </a:prstGeom>
        </p:spPr>
      </p:pic>
    </p:spTree>
    <p:extLst>
      <p:ext uri="{BB962C8B-B14F-4D97-AF65-F5344CB8AC3E}">
        <p14:creationId xmlns:p14="http://schemas.microsoft.com/office/powerpoint/2010/main" val="2759930410"/>
      </p:ext>
    </p:extLst>
  </p:cSld>
  <p:clrMapOvr>
    <a:masterClrMapping/>
  </p:clrMapOvr>
  <mc:AlternateContent xmlns:mc="http://schemas.openxmlformats.org/markup-compatibility/2006" xmlns:p14="http://schemas.microsoft.com/office/powerpoint/2010/main">
    <mc:Choice Requires="p14">
      <p:transition spd="slow" p14:dur="2000" advTm="20079"/>
    </mc:Choice>
    <mc:Fallback xmlns="">
      <p:transition spd="slow" advTm="20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5DA334-388B-65CD-CC06-04C534D169C7}"/>
              </a:ext>
            </a:extLst>
          </p:cNvPr>
          <p:cNvSpPr>
            <a:spLocks noGrp="1"/>
          </p:cNvSpPr>
          <p:nvPr>
            <p:ph type="body" sz="quarter" idx="21"/>
          </p:nvPr>
        </p:nvSpPr>
        <p:spPr/>
        <p:txBody>
          <a:bodyPr/>
          <a:lstStyle/>
          <a:p>
            <a:r>
              <a:rPr lang="en-GB" dirty="0"/>
              <a:t>PhD: Upgrade assessment</a:t>
            </a:r>
          </a:p>
        </p:txBody>
      </p:sp>
      <p:sp>
        <p:nvSpPr>
          <p:cNvPr id="6" name="Rectangle 5">
            <a:extLst>
              <a:ext uri="{FF2B5EF4-FFF2-40B4-BE49-F238E27FC236}">
                <a16:creationId xmlns:a16="http://schemas.microsoft.com/office/drawing/2014/main" id="{E8E86F06-F0C5-B288-2F38-B78E6A9E20FE}"/>
              </a:ext>
            </a:extLst>
          </p:cNvPr>
          <p:cNvSpPr/>
          <p:nvPr/>
        </p:nvSpPr>
        <p:spPr>
          <a:xfrm>
            <a:off x="801114" y="1294408"/>
            <a:ext cx="8311952" cy="4955203"/>
          </a:xfrm>
          <a:prstGeom prst="rect">
            <a:avLst/>
          </a:prstGeom>
        </p:spPr>
        <p:txBody>
          <a:bodyPr wrap="square">
            <a:spAutoFit/>
          </a:bodyPr>
          <a:lstStyle/>
          <a:p>
            <a:r>
              <a:rPr lang="en-GB" sz="2400" b="1" dirty="0"/>
              <a:t>Summative assessment</a:t>
            </a:r>
          </a:p>
          <a:p>
            <a:r>
              <a:rPr lang="en-GB" sz="2000" dirty="0"/>
              <a:t>At the end of year 1 (full-time) or year 2 (part-time)</a:t>
            </a:r>
          </a:p>
          <a:p>
            <a:r>
              <a:rPr lang="en-GB" sz="2000" dirty="0"/>
              <a:t>Assessed by two independent assessors</a:t>
            </a:r>
          </a:p>
          <a:p>
            <a:pPr marL="457200" indent="-457200">
              <a:buFont typeface="Arial" panose="020B0604020202020204" pitchFamily="34" charset="0"/>
              <a:buChar char="•"/>
            </a:pPr>
            <a:endParaRPr lang="en-GB" sz="2400" dirty="0"/>
          </a:p>
          <a:p>
            <a:r>
              <a:rPr lang="en-GB" sz="2400" b="1" dirty="0"/>
              <a:t>Elements</a:t>
            </a:r>
          </a:p>
          <a:p>
            <a:pPr marL="914400" lvl="1" indent="-457200">
              <a:buFont typeface="Wingdings" panose="05000000000000000000" pitchFamily="2" charset="2"/>
              <a:buChar char="q"/>
            </a:pPr>
            <a:r>
              <a:rPr lang="en-GB" sz="2000" dirty="0"/>
              <a:t>Project report (with viable research question, critical literature review situating the proposed research, research proposal, work plan)</a:t>
            </a:r>
          </a:p>
          <a:p>
            <a:pPr marL="914400" lvl="1" indent="-457200">
              <a:buFont typeface="Wingdings" panose="05000000000000000000" pitchFamily="2" charset="2"/>
              <a:buChar char="q"/>
            </a:pPr>
            <a:r>
              <a:rPr lang="en-GB" sz="2000" dirty="0"/>
              <a:t>Upgrade viva </a:t>
            </a:r>
          </a:p>
          <a:p>
            <a:pPr marL="914400" lvl="1" indent="-457200">
              <a:buFont typeface="Wingdings" panose="05000000000000000000" pitchFamily="2" charset="2"/>
              <a:buChar char="q"/>
            </a:pPr>
            <a:r>
              <a:rPr lang="en-GB" sz="2000" dirty="0"/>
              <a:t>Summary of your skills audit/training needs analysis</a:t>
            </a:r>
          </a:p>
          <a:p>
            <a:pPr marL="914400" lvl="1" indent="-457200">
              <a:buFont typeface="Wingdings" panose="05000000000000000000" pitchFamily="2" charset="2"/>
              <a:buChar char="q"/>
            </a:pPr>
            <a:r>
              <a:rPr lang="en-GB" sz="2000" dirty="0"/>
              <a:t>Evidence of a presentation research at a public or semi-public event</a:t>
            </a:r>
          </a:p>
          <a:p>
            <a:endParaRPr lang="en-GB" sz="1800" b="0" i="0" u="none" strike="noStrike" baseline="0" dirty="0">
              <a:solidFill>
                <a:srgbClr val="000000"/>
              </a:solidFill>
              <a:latin typeface="Arial" panose="020B0604020202020204" pitchFamily="34" charset="0"/>
            </a:endParaRPr>
          </a:p>
          <a:p>
            <a:endParaRPr lang="en-GB" sz="1800" b="0" i="0" u="none" strike="noStrike" baseline="0" dirty="0">
              <a:solidFill>
                <a:srgbClr val="000000"/>
              </a:solidFill>
              <a:latin typeface="Arial" panose="020B0604020202020204" pitchFamily="34" charset="0"/>
            </a:endParaRPr>
          </a:p>
          <a:p>
            <a:endParaRPr lang="en-GB" sz="2400" b="1" dirty="0"/>
          </a:p>
        </p:txBody>
      </p:sp>
      <p:pic>
        <p:nvPicPr>
          <p:cNvPr id="7" name="Picture 6">
            <a:extLst>
              <a:ext uri="{FF2B5EF4-FFF2-40B4-BE49-F238E27FC236}">
                <a16:creationId xmlns:a16="http://schemas.microsoft.com/office/drawing/2014/main" id="{F10B8E85-F6EF-798E-C9FE-020529AC4355}"/>
              </a:ext>
            </a:extLst>
          </p:cNvPr>
          <p:cNvPicPr>
            <a:picLocks noChangeAspect="1"/>
          </p:cNvPicPr>
          <p:nvPr/>
        </p:nvPicPr>
        <p:blipFill>
          <a:blip r:embed="rId4"/>
          <a:stretch>
            <a:fillRect/>
          </a:stretch>
        </p:blipFill>
        <p:spPr>
          <a:xfrm>
            <a:off x="8589593" y="2124773"/>
            <a:ext cx="2591025" cy="1719221"/>
          </a:xfrm>
          <a:prstGeom prst="rect">
            <a:avLst/>
          </a:prstGeom>
        </p:spPr>
      </p:pic>
      <p:pic>
        <p:nvPicPr>
          <p:cNvPr id="2" name="slide 9">
            <a:hlinkClick r:id="" action="ppaction://media"/>
            <a:extLst>
              <a:ext uri="{FF2B5EF4-FFF2-40B4-BE49-F238E27FC236}">
                <a16:creationId xmlns:a16="http://schemas.microsoft.com/office/drawing/2014/main" id="{773806B7-F514-E332-14CF-C28FE682AE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34164" y="5721865"/>
            <a:ext cx="406400" cy="406400"/>
          </a:xfrm>
          <a:prstGeom prst="rect">
            <a:avLst/>
          </a:prstGeom>
        </p:spPr>
      </p:pic>
    </p:spTree>
    <p:extLst>
      <p:ext uri="{BB962C8B-B14F-4D97-AF65-F5344CB8AC3E}">
        <p14:creationId xmlns:p14="http://schemas.microsoft.com/office/powerpoint/2010/main" val="3221876066"/>
      </p:ext>
    </p:extLst>
  </p:cSld>
  <p:clrMapOvr>
    <a:masterClrMapping/>
  </p:clrMapOvr>
  <mc:AlternateContent xmlns:mc="http://schemas.openxmlformats.org/markup-compatibility/2006" xmlns:p14="http://schemas.microsoft.com/office/powerpoint/2010/main">
    <mc:Choice Requires="p14">
      <p:transition spd="slow" p14:dur="2000" advTm="13319"/>
    </mc:Choice>
    <mc:Fallback xmlns="">
      <p:transition spd="slow" advTm="13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Cover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Custom 7">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Powerpoint-Template-Master" id="{C62F22CB-6147-F642-90D0-FAAC7572420C}" vid="{AB24DCB6-B19B-4A4B-82AA-A443AC496DAE}"/>
    </a:ext>
  </a:extLst>
</a:theme>
</file>

<file path=ppt/theme/theme2.xml><?xml version="1.0" encoding="utf-8"?>
<a:theme xmlns:a="http://schemas.openxmlformats.org/drawingml/2006/main" name="Contents Slide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Powerpoint-Template-Master" id="{C62F22CB-6147-F642-90D0-FAAC7572420C}" vid="{60A6B559-7EF3-1146-8945-35F68351DF66}"/>
    </a:ext>
  </a:extLst>
</a:theme>
</file>

<file path=ppt/theme/theme3.xml><?xml version="1.0" encoding="utf-8"?>
<a:theme xmlns:a="http://schemas.openxmlformats.org/drawingml/2006/main" name="Chapter Headings / Divider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Powerpoint-Template-Master" id="{C62F22CB-6147-F642-90D0-FAAC7572420C}" vid="{45991D4C-FE3A-DD49-9F9D-812C6DA697D5}"/>
    </a:ext>
  </a:extLst>
</a:theme>
</file>

<file path=ppt/theme/theme4.xml><?xml version="1.0" encoding="utf-8"?>
<a:theme xmlns:a="http://schemas.openxmlformats.org/drawingml/2006/main" name="Slide Options">
  <a:themeElements>
    <a:clrScheme name="Custom 1">
      <a:dk1>
        <a:srgbClr val="060645"/>
      </a:dk1>
      <a:lt1>
        <a:srgbClr val="FFFFFF"/>
      </a:lt1>
      <a:dk2>
        <a:srgbClr val="060645"/>
      </a:dk2>
      <a:lt2>
        <a:srgbClr val="FEFFFF"/>
      </a:lt2>
      <a:accent1>
        <a:srgbClr val="1C46C0"/>
      </a:accent1>
      <a:accent2>
        <a:srgbClr val="66EEFA"/>
      </a:accent2>
      <a:accent3>
        <a:srgbClr val="FF8A77"/>
      </a:accent3>
      <a:accent4>
        <a:srgbClr val="7DFFD3"/>
      </a:accent4>
      <a:accent5>
        <a:srgbClr val="FFB3FF"/>
      </a:accent5>
      <a:accent6>
        <a:srgbClr val="FFF388"/>
      </a:accent6>
      <a:hlink>
        <a:srgbClr val="1C46C0"/>
      </a:hlink>
      <a:folHlink>
        <a:srgbClr val="FF8A77"/>
      </a:folHlink>
    </a:clrScheme>
    <a:fontScheme name="Custom 2">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Powerpoint-Template-Master" id="{C62F22CB-6147-F642-90D0-FAAC7572420C}" vid="{F7B079B8-8FBA-9E46-A97C-4ADCB3A31155}"/>
    </a:ext>
  </a:extLst>
</a:theme>
</file>

<file path=ppt/theme/theme5.xml><?xml version="1.0" encoding="utf-8"?>
<a:theme xmlns:a="http://schemas.openxmlformats.org/drawingml/2006/main" name="End Slide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U Poppins">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Powerpoint-Template-Master" id="{C62F22CB-6147-F642-90D0-FAAC7572420C}" vid="{EB94B822-F5A1-864D-A2F5-29356FFCDE5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D9FAE26F6403948A2B74B2D57B22A79" ma:contentTypeVersion="13" ma:contentTypeDescription="Create a new document." ma:contentTypeScope="" ma:versionID="bb693c13f6f0582ac9edb1e46b24d547">
  <xsd:schema xmlns:xsd="http://www.w3.org/2001/XMLSchema" xmlns:xs="http://www.w3.org/2001/XMLSchema" xmlns:p="http://schemas.microsoft.com/office/2006/metadata/properties" xmlns:ns2="50b05efe-9c08-4b9b-906d-4b02af137469" xmlns:ns3="e8f006ab-d581-4c02-8727-702aa634d41e" targetNamespace="http://schemas.microsoft.com/office/2006/metadata/properties" ma:root="true" ma:fieldsID="ba581a067d163c720cea96887c8ca620" ns2:_="" ns3:_="">
    <xsd:import namespace="50b05efe-9c08-4b9b-906d-4b02af137469"/>
    <xsd:import namespace="e8f006ab-d581-4c02-8727-702aa634d4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b05efe-9c08-4b9b-906d-4b02af1374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fb35f09-1364-44fa-bda6-079b81d03a24"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8f006ab-d581-4c02-8727-702aa634d41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cfb2c88-3cf3-4a5c-96ca-a23357352a5b}" ma:internalName="TaxCatchAll" ma:showField="CatchAllData" ma:web="e8f006ab-d581-4c02-8727-702aa634d4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8f006ab-d581-4c02-8727-702aa634d41e" xsi:nil="true"/>
    <lcf76f155ced4ddcb4097134ff3c332f xmlns="50b05efe-9c08-4b9b-906d-4b02af13746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66CD3E3-2AD4-4BFA-B062-CD9F3FC37753}">
  <ds:schemaRefs>
    <ds:schemaRef ds:uri="http://schemas.microsoft.com/sharepoint/v3/contenttype/forms"/>
  </ds:schemaRefs>
</ds:datastoreItem>
</file>

<file path=customXml/itemProps2.xml><?xml version="1.0" encoding="utf-8"?>
<ds:datastoreItem xmlns:ds="http://schemas.openxmlformats.org/officeDocument/2006/customXml" ds:itemID="{85938CF1-FA87-4307-B1D3-DF18C0A102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b05efe-9c08-4b9b-906d-4b02af137469"/>
    <ds:schemaRef ds:uri="e8f006ab-d581-4c02-8727-702aa634d4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D1F123D-72E4-47AA-AF87-050EE8541186}">
  <ds:schemaRefs>
    <ds:schemaRef ds:uri="http://purl.org/dc/terms/"/>
    <ds:schemaRef ds:uri="http://schemas.microsoft.com/office/2006/documentManagement/types"/>
    <ds:schemaRef ds:uri="50b05efe-9c08-4b9b-906d-4b02af137469"/>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e8f006ab-d581-4c02-8727-702aa634d41e"/>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OU-Powerpoint-Template-Master</Template>
  <TotalTime>964</TotalTime>
  <Words>1316</Words>
  <Application>Microsoft Office PowerPoint</Application>
  <PresentationFormat>Widescreen</PresentationFormat>
  <Paragraphs>251</Paragraphs>
  <Slides>28</Slides>
  <Notes>10</Notes>
  <HiddenSlides>0</HiddenSlides>
  <MMClips>28</MMClips>
  <ScaleCrop>false</ScaleCrop>
  <HeadingPairs>
    <vt:vector size="4" baseType="variant">
      <vt:variant>
        <vt:lpstr>Theme</vt:lpstr>
      </vt:variant>
      <vt:variant>
        <vt:i4>5</vt:i4>
      </vt:variant>
      <vt:variant>
        <vt:lpstr>Slide Titles</vt:lpstr>
      </vt:variant>
      <vt:variant>
        <vt:i4>28</vt:i4>
      </vt:variant>
    </vt:vector>
  </HeadingPairs>
  <TitlesOfParts>
    <vt:vector size="33" baseType="lpstr">
      <vt:lpstr>Covers</vt:lpstr>
      <vt:lpstr>Contents Slides</vt:lpstr>
      <vt:lpstr>Chapter Headings / Dividers</vt:lpstr>
      <vt:lpstr>Slide Options</vt:lpstr>
      <vt:lpstr>End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Professional Doctorates: Structure of the programme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 Slide Title 1</dc:title>
  <dc:subject>OU Master PowerPoint Template with accessibility guidance and best practice tips</dc:subject>
  <dc:creator>Inma</dc:creator>
  <cp:keywords>OU Master PowerPoint Template</cp:keywords>
  <dc:description/>
  <cp:lastModifiedBy>Severine.Hubscher-Davidson [she/her]</cp:lastModifiedBy>
  <cp:revision>88</cp:revision>
  <dcterms:created xsi:type="dcterms:W3CDTF">2023-11-06T09:44:33Z</dcterms:created>
  <dcterms:modified xsi:type="dcterms:W3CDTF">2026-07-13T23:56:04Z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0x010100AD9FAE26F6403948A2B74B2D57B22A79</vt:lpwstr>
  </property>
  <property fmtid="{D5CDD505-2E9C-101B-9397-08002B2CF9AE}" pid="3" name="MediaServiceImageTags">
    <vt:lpwstr/>
  </property>
</Properties>
</file>